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media/image9.jpg" ContentType="image/jpg"/>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media/image19.jpg" ContentType="image/jpg"/>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1"/>
  </p:sldMasterIdLst>
  <p:notesMasterIdLst>
    <p:notesMasterId r:id="rId47"/>
  </p:notesMasterIdLst>
  <p:sldIdLst>
    <p:sldId id="256" r:id="rId2"/>
    <p:sldId id="257" r:id="rId3"/>
    <p:sldId id="258" r:id="rId4"/>
    <p:sldId id="259" r:id="rId5"/>
    <p:sldId id="260" r:id="rId6"/>
    <p:sldId id="261" r:id="rId7"/>
    <p:sldId id="262" r:id="rId8"/>
    <p:sldId id="263" r:id="rId9"/>
    <p:sldId id="303" r:id="rId10"/>
    <p:sldId id="265" r:id="rId11"/>
    <p:sldId id="266" r:id="rId12"/>
    <p:sldId id="267" r:id="rId13"/>
    <p:sldId id="268" r:id="rId14"/>
    <p:sldId id="269" r:id="rId15"/>
    <p:sldId id="301"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304" r:id="rId33"/>
    <p:sldId id="288" r:id="rId34"/>
    <p:sldId id="289" r:id="rId35"/>
    <p:sldId id="290" r:id="rId36"/>
    <p:sldId id="291" r:id="rId37"/>
    <p:sldId id="292" r:id="rId38"/>
    <p:sldId id="293" r:id="rId39"/>
    <p:sldId id="294" r:id="rId40"/>
    <p:sldId id="295" r:id="rId41"/>
    <p:sldId id="296" r:id="rId42"/>
    <p:sldId id="297" r:id="rId43"/>
    <p:sldId id="302" r:id="rId44"/>
    <p:sldId id="299" r:id="rId45"/>
    <p:sldId id="300" r:id="rId46"/>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8080"/>
    <a:srgbClr val="2F7C1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588" autoAdjust="0"/>
    <p:restoredTop sz="83622" autoAdjust="0"/>
  </p:normalViewPr>
  <p:slideViewPr>
    <p:cSldViewPr snapToGrid="0">
      <p:cViewPr varScale="1">
        <p:scale>
          <a:sx n="91" d="100"/>
          <a:sy n="91" d="100"/>
        </p:scale>
        <p:origin x="208" y="560"/>
      </p:cViewPr>
      <p:guideLst>
        <p:guide orient="horz" pos="2880"/>
        <p:guide pos="2880"/>
      </p:guideLst>
    </p:cSldViewPr>
  </p:slideViewPr>
  <p:notesTextViewPr>
    <p:cViewPr>
      <p:scale>
        <a:sx n="100" d="100"/>
        <a:sy n="100" d="100"/>
      </p:scale>
      <p:origin x="0" y="0"/>
    </p:cViewPr>
  </p:notesTextViewPr>
  <p:sorterViewPr>
    <p:cViewPr varScale="1">
      <p:scale>
        <a:sx n="1" d="1"/>
        <a:sy n="1" d="1"/>
      </p:scale>
      <p:origin x="0" y="-1152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jpg>
</file>

<file path=ppt/media/image3.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50458F1B-C16E-4A37-B983-CB62BFE0FB4F}" type="datetimeFigureOut">
              <a:rPr lang="en-IN" smtClean="0"/>
              <a:t>20/11/18</a:t>
            </a:fld>
            <a:endParaRPr lang="en-IN"/>
          </a:p>
        </p:txBody>
      </p:sp>
      <p:sp>
        <p:nvSpPr>
          <p:cNvPr id="4" name="Slide Image Placeholder 3"/>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1036DF69-C0A3-43F4-AE71-BE9E80FE9AA9}" type="slidenum">
              <a:rPr lang="en-IN" smtClean="0"/>
              <a:t>‹#›</a:t>
            </a:fld>
            <a:endParaRPr lang="en-IN"/>
          </a:p>
        </p:txBody>
      </p:sp>
    </p:spTree>
    <p:extLst>
      <p:ext uri="{BB962C8B-B14F-4D97-AF65-F5344CB8AC3E}">
        <p14:creationId xmlns:p14="http://schemas.microsoft.com/office/powerpoint/2010/main" val="892071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1680553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3074986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9537068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dirty="0"/>
          </a:p>
        </p:txBody>
      </p:sp>
    </p:spTree>
    <p:extLst>
      <p:ext uri="{BB962C8B-B14F-4D97-AF65-F5344CB8AC3E}">
        <p14:creationId xmlns:p14="http://schemas.microsoft.com/office/powerpoint/2010/main" val="39227101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30603809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3670307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7490453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r>
              <a:rPr lang="en-US" dirty="0"/>
              <a:t>DT</a:t>
            </a:r>
            <a:r>
              <a:rPr lang="en-US" baseline="0" dirty="0"/>
              <a:t> are greedy heuristic algorithms: myopic but fast to compute</a:t>
            </a:r>
          </a:p>
        </p:txBody>
      </p:sp>
    </p:spTree>
    <p:extLst>
      <p:ext uri="{BB962C8B-B14F-4D97-AF65-F5344CB8AC3E}">
        <p14:creationId xmlns:p14="http://schemas.microsoft.com/office/powerpoint/2010/main" val="27638205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dirty="0"/>
          </a:p>
        </p:txBody>
      </p:sp>
    </p:spTree>
    <p:extLst>
      <p:ext uri="{BB962C8B-B14F-4D97-AF65-F5344CB8AC3E}">
        <p14:creationId xmlns:p14="http://schemas.microsoft.com/office/powerpoint/2010/main" val="28213400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9463445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3510138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6329698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7222362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r>
              <a:rPr lang="en-US" dirty="0"/>
              <a:t>When </a:t>
            </a:r>
            <a:r>
              <a:rPr lang="en-US" dirty="0" err="1"/>
              <a:t>prob</a:t>
            </a:r>
            <a:r>
              <a:rPr lang="en-US" dirty="0"/>
              <a:t> of one class in binary is .5, entropy is highest!!</a:t>
            </a:r>
            <a:endParaRPr dirty="0"/>
          </a:p>
        </p:txBody>
      </p:sp>
    </p:spTree>
    <p:extLst>
      <p:ext uri="{BB962C8B-B14F-4D97-AF65-F5344CB8AC3E}">
        <p14:creationId xmlns:p14="http://schemas.microsoft.com/office/powerpoint/2010/main" val="875576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dirty="0"/>
          </a:p>
        </p:txBody>
      </p:sp>
    </p:spTree>
    <p:extLst>
      <p:ext uri="{BB962C8B-B14F-4D97-AF65-F5344CB8AC3E}">
        <p14:creationId xmlns:p14="http://schemas.microsoft.com/office/powerpoint/2010/main" val="38950662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9335121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469159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8798600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r>
              <a:rPr lang="en-US" dirty="0"/>
              <a:t>Even though 5% and 89% really good, only 2%</a:t>
            </a:r>
            <a:r>
              <a:rPr lang="en-US" baseline="0" dirty="0"/>
              <a:t> of population in each, so can you really trust the small sample’s results??</a:t>
            </a:r>
            <a:endParaRPr dirty="0"/>
          </a:p>
        </p:txBody>
      </p:sp>
    </p:spTree>
    <p:extLst>
      <p:ext uri="{BB962C8B-B14F-4D97-AF65-F5344CB8AC3E}">
        <p14:creationId xmlns:p14="http://schemas.microsoft.com/office/powerpoint/2010/main" val="24602408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1762993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2903400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r>
              <a:rPr lang="en-US" dirty="0"/>
              <a:t>What’s the point? These are the same trees!</a:t>
            </a:r>
          </a:p>
          <a:p>
            <a:endParaRPr lang="en-US" dirty="0"/>
          </a:p>
          <a:p>
            <a:r>
              <a:rPr lang="en-US" dirty="0"/>
              <a:t>Yes</a:t>
            </a:r>
            <a:r>
              <a:rPr lang="en-US" baseline="0" dirty="0"/>
              <a:t> but no. Let’s go to bagging!</a:t>
            </a:r>
            <a:endParaRPr dirty="0"/>
          </a:p>
        </p:txBody>
      </p:sp>
    </p:spTree>
    <p:extLst>
      <p:ext uri="{BB962C8B-B14F-4D97-AF65-F5344CB8AC3E}">
        <p14:creationId xmlns:p14="http://schemas.microsoft.com/office/powerpoint/2010/main" val="15029537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3617585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38029944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r>
              <a:rPr lang="en-US" dirty="0"/>
              <a:t>Bootstrap is sample with replacement</a:t>
            </a:r>
            <a:endParaRPr dirty="0"/>
          </a:p>
        </p:txBody>
      </p:sp>
    </p:spTree>
    <p:extLst>
      <p:ext uri="{BB962C8B-B14F-4D97-AF65-F5344CB8AC3E}">
        <p14:creationId xmlns:p14="http://schemas.microsoft.com/office/powerpoint/2010/main" val="229738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83807858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636913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32226674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r>
              <a:rPr lang="en-US" dirty="0"/>
              <a:t>That’s why crowd wisdom works for guessing the bull at county fairs, or for tempering extremes</a:t>
            </a:r>
            <a:r>
              <a:rPr lang="en-US" baseline="0" dirty="0"/>
              <a:t> in </a:t>
            </a:r>
            <a:r>
              <a:rPr lang="en-US" dirty="0"/>
              <a:t>democracy.</a:t>
            </a:r>
            <a:endParaRPr dirty="0"/>
          </a:p>
        </p:txBody>
      </p:sp>
    </p:spTree>
    <p:extLst>
      <p:ext uri="{BB962C8B-B14F-4D97-AF65-F5344CB8AC3E}">
        <p14:creationId xmlns:p14="http://schemas.microsoft.com/office/powerpoint/2010/main" val="8472855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7990890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4911052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65743938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524179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13592874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778320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1289128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1B1D1F"/>
                </a:solidFill>
                <a:latin typeface="ArialMT"/>
              </a:rPr>
              <a:t>Number of tried attributes</a:t>
            </a:r>
            <a:r>
              <a:rPr lang="en-US" sz="1200" b="0" dirty="0">
                <a:solidFill>
                  <a:srgbClr val="1B1D1F"/>
                </a:solidFill>
                <a:latin typeface="ArialMT"/>
              </a:rPr>
              <a:t> will depend. If you already have some a priori about the way the information is spreading or not among the features. If the information is shared by many features, better results would come up with smaller value of that parameter. While, on the other hand, if only a few features are carrying the information, you should use larger values. In other words, with many relevant variables : smaller values are better and with many irrelevant variables : bigger values are better.</a:t>
            </a:r>
            <a:endParaRPr dirty="0"/>
          </a:p>
        </p:txBody>
      </p:sp>
    </p:spTree>
    <p:extLst>
      <p:ext uri="{BB962C8B-B14F-4D97-AF65-F5344CB8AC3E}">
        <p14:creationId xmlns:p14="http://schemas.microsoft.com/office/powerpoint/2010/main" val="5923808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5304360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87345074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dirty="0"/>
          </a:p>
        </p:txBody>
      </p:sp>
    </p:spTree>
    <p:extLst>
      <p:ext uri="{BB962C8B-B14F-4D97-AF65-F5344CB8AC3E}">
        <p14:creationId xmlns:p14="http://schemas.microsoft.com/office/powerpoint/2010/main" val="1926178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32348467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r>
              <a:rPr lang="en-US" dirty="0"/>
              <a:t>How is the probability</a:t>
            </a:r>
            <a:r>
              <a:rPr lang="en-US" baseline="0" dirty="0"/>
              <a:t> computed?</a:t>
            </a:r>
            <a:endParaRPr dirty="0"/>
          </a:p>
        </p:txBody>
      </p:sp>
    </p:spTree>
    <p:extLst>
      <p:ext uri="{BB962C8B-B14F-4D97-AF65-F5344CB8AC3E}">
        <p14:creationId xmlns:p14="http://schemas.microsoft.com/office/powerpoint/2010/main" val="3028673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3976474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r>
              <a:rPr lang="en-US" dirty="0"/>
              <a:t>Notice this is regression! How is the final number computed?</a:t>
            </a:r>
            <a:endParaRPr dirty="0"/>
          </a:p>
        </p:txBody>
      </p:sp>
    </p:spTree>
    <p:extLst>
      <p:ext uri="{BB962C8B-B14F-4D97-AF65-F5344CB8AC3E}">
        <p14:creationId xmlns:p14="http://schemas.microsoft.com/office/powerpoint/2010/main" val="18394182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0184501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42257" y="685800"/>
            <a:ext cx="10058400" cy="3657600"/>
          </a:xfrm>
          <a:prstGeom prst="rect">
            <a:avLst/>
          </a:prstGeom>
        </p:spPr>
        <p:txBody>
          <a:bodyPr anchor="t" anchorCtr="0"/>
          <a:lstStyle>
            <a:lvl1pPr>
              <a:defRPr sz="5992">
                <a:solidFill>
                  <a:schemeClr val="bg1"/>
                </a:solidFill>
              </a:defRPr>
            </a:lvl1pPr>
          </a:lstStyle>
          <a:p>
            <a:r>
              <a:rPr lang="en-US" dirty="0"/>
              <a:t>CLICK TO EDIT MASTER TITLE STYLE</a:t>
            </a:r>
          </a:p>
        </p:txBody>
      </p:sp>
      <p:pic>
        <p:nvPicPr>
          <p:cNvPr id="18" name="Picture 17">
            <a:extLst>
              <a:ext uri="{FF2B5EF4-FFF2-40B4-BE49-F238E27FC236}">
                <a16:creationId xmlns:a16="http://schemas.microsoft.com/office/drawing/2014/main" id="{61AB164B-0894-B142-A83D-CC15DEBBD684}"/>
              </a:ext>
            </a:extLst>
          </p:cNvPr>
          <p:cNvPicPr>
            <a:picLocks noChangeAspect="1"/>
          </p:cNvPicPr>
          <p:nvPr/>
        </p:nvPicPr>
        <p:blipFill>
          <a:blip r:embed="rId2">
            <a:alphaModFix amt="40000"/>
          </a:blip>
          <a:stretch>
            <a:fillRect/>
          </a:stretch>
        </p:blipFill>
        <p:spPr>
          <a:xfrm>
            <a:off x="11293832" y="5627914"/>
            <a:ext cx="571456" cy="909136"/>
          </a:xfrm>
          <a:prstGeom prst="rect">
            <a:avLst/>
          </a:prstGeom>
        </p:spPr>
      </p:pic>
      <p:sp>
        <p:nvSpPr>
          <p:cNvPr id="24" name="Rectangle 23">
            <a:extLst>
              <a:ext uri="{FF2B5EF4-FFF2-40B4-BE49-F238E27FC236}">
                <a16:creationId xmlns:a16="http://schemas.microsoft.com/office/drawing/2014/main" id="{FCAA1506-7899-5843-A44E-BB8E80613307}"/>
              </a:ext>
            </a:extLst>
          </p:cNvPr>
          <p:cNvSpPr/>
          <p:nvPr/>
        </p:nvSpPr>
        <p:spPr>
          <a:xfrm>
            <a:off x="1" y="0"/>
            <a:ext cx="108856" cy="685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65150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3005" y="4876788"/>
            <a:ext cx="9570195" cy="566738"/>
          </a:xfrm>
          <a:prstGeom prst="rect">
            <a:avLst/>
          </a:prstGeom>
        </p:spPr>
        <p:txBody>
          <a:bodyPr anchor="t" anchorCtr="0">
            <a:normAutofit/>
          </a:bodyPr>
          <a:lstStyle>
            <a:lvl1pPr algn="l">
              <a:defRPr sz="1348" b="0" spc="0">
                <a:solidFill>
                  <a:schemeClr val="tx1">
                    <a:lumMod val="65000"/>
                    <a:lumOff val="3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793005" y="762000"/>
            <a:ext cx="9570195" cy="3640666"/>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899"/>
            </a:lvl1pPr>
            <a:lvl2pPr marL="256828" indent="0">
              <a:buNone/>
              <a:defRPr sz="899"/>
            </a:lvl2pPr>
            <a:lvl3pPr marL="513657" indent="0">
              <a:buNone/>
              <a:defRPr sz="899"/>
            </a:lvl3pPr>
            <a:lvl4pPr marL="770485" indent="0">
              <a:buNone/>
              <a:defRPr sz="899"/>
            </a:lvl4pPr>
            <a:lvl5pPr marL="1027314" indent="0">
              <a:buNone/>
              <a:defRPr sz="899"/>
            </a:lvl5pPr>
            <a:lvl6pPr marL="1284142" indent="0">
              <a:buNone/>
              <a:defRPr sz="899"/>
            </a:lvl6pPr>
            <a:lvl7pPr marL="1540971" indent="0">
              <a:buNone/>
              <a:defRPr sz="899"/>
            </a:lvl7pPr>
            <a:lvl8pPr marL="1797799" indent="0">
              <a:buNone/>
              <a:defRPr sz="899"/>
            </a:lvl8pPr>
            <a:lvl9pPr marL="2054627" indent="0">
              <a:buNone/>
              <a:defRPr sz="899"/>
            </a:lvl9pPr>
          </a:lstStyle>
          <a:p>
            <a:r>
              <a:rPr lang="en-US"/>
              <a:t>Click icon to add picture</a:t>
            </a:r>
            <a:endParaRPr lang="en-US" dirty="0"/>
          </a:p>
        </p:txBody>
      </p:sp>
      <p:sp>
        <p:nvSpPr>
          <p:cNvPr id="4" name="Text Placeholder 3"/>
          <p:cNvSpPr>
            <a:spLocks noGrp="1"/>
          </p:cNvSpPr>
          <p:nvPr>
            <p:ph type="body" sz="half" idx="2"/>
          </p:nvPr>
        </p:nvSpPr>
        <p:spPr>
          <a:xfrm>
            <a:off x="793009" y="5443526"/>
            <a:ext cx="9570193" cy="493713"/>
          </a:xfrm>
        </p:spPr>
        <p:txBody>
          <a:bodyPr>
            <a:normAutofit/>
          </a:bodyPr>
          <a:lstStyle>
            <a:lvl1pPr marL="0" indent="0">
              <a:buNone/>
              <a:defRPr sz="899">
                <a:solidFill>
                  <a:schemeClr val="tx1">
                    <a:lumMod val="65000"/>
                    <a:lumOff val="35000"/>
                  </a:schemeClr>
                </a:solidFill>
                <a:latin typeface="Calibri" panose="020F0502020204030204" pitchFamily="34" charset="0"/>
                <a:cs typeface="Calibri" panose="020F0502020204030204" pitchFamily="34" charset="0"/>
              </a:defRPr>
            </a:lvl1pPr>
            <a:lvl2pPr marL="256828" indent="0">
              <a:buNone/>
              <a:defRPr sz="674"/>
            </a:lvl2pPr>
            <a:lvl3pPr marL="513657" indent="0">
              <a:buNone/>
              <a:defRPr sz="562"/>
            </a:lvl3pPr>
            <a:lvl4pPr marL="770485" indent="0">
              <a:buNone/>
              <a:defRPr sz="506"/>
            </a:lvl4pPr>
            <a:lvl5pPr marL="1027314" indent="0">
              <a:buNone/>
              <a:defRPr sz="506"/>
            </a:lvl5pPr>
            <a:lvl6pPr marL="1284142" indent="0">
              <a:buNone/>
              <a:defRPr sz="506"/>
            </a:lvl6pPr>
            <a:lvl7pPr marL="1540971" indent="0">
              <a:buNone/>
              <a:defRPr sz="506"/>
            </a:lvl7pPr>
            <a:lvl8pPr marL="1797799" indent="0">
              <a:buNone/>
              <a:defRPr sz="506"/>
            </a:lvl8pPr>
            <a:lvl9pPr marL="2054627" indent="0">
              <a:buNone/>
              <a:defRPr sz="506"/>
            </a:lvl9pPr>
          </a:lstStyle>
          <a:p>
            <a:pPr lvl="0"/>
            <a:r>
              <a:rPr lang="en-US"/>
              <a:t>Edit Master text styles</a:t>
            </a:r>
          </a:p>
        </p:txBody>
      </p:sp>
      <p:cxnSp>
        <p:nvCxnSpPr>
          <p:cNvPr id="8" name="Straight Connector 7">
            <a:extLst>
              <a:ext uri="{FF2B5EF4-FFF2-40B4-BE49-F238E27FC236}">
                <a16:creationId xmlns:a16="http://schemas.microsoft.com/office/drawing/2014/main" id="{F346D643-3D40-A544-BA11-C5702B803186}"/>
              </a:ext>
            </a:extLst>
          </p:cNvPr>
          <p:cNvCxnSpPr>
            <a:cxnSpLocks/>
          </p:cNvCxnSpPr>
          <p:nvPr/>
        </p:nvCxnSpPr>
        <p:spPr>
          <a:xfrm>
            <a:off x="793005" y="4816208"/>
            <a:ext cx="9570195"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464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699" y="892630"/>
            <a:ext cx="7720019" cy="3286126"/>
          </a:xfrm>
          <a:prstGeom prst="rect">
            <a:avLst/>
          </a:prstGeom>
        </p:spPr>
        <p:txBody>
          <a:bodyPr/>
          <a:lstStyle>
            <a:lvl1pPr>
              <a:defRPr sz="2696" spc="0"/>
            </a:lvl1pPr>
          </a:lstStyle>
          <a:p>
            <a:r>
              <a:rPr lang="en-US"/>
              <a:t>Click to edit Master title style</a:t>
            </a:r>
            <a:endParaRPr lang="en-US" dirty="0"/>
          </a:p>
        </p:txBody>
      </p:sp>
      <p:sp>
        <p:nvSpPr>
          <p:cNvPr id="11" name="Text Placeholder 3"/>
          <p:cNvSpPr>
            <a:spLocks noGrp="1"/>
          </p:cNvSpPr>
          <p:nvPr>
            <p:ph type="body" sz="half" idx="14" hasCustomPrompt="1"/>
          </p:nvPr>
        </p:nvSpPr>
        <p:spPr>
          <a:xfrm>
            <a:off x="1289274" y="4401915"/>
            <a:ext cx="7279649" cy="498747"/>
          </a:xfrm>
        </p:spPr>
        <p:txBody>
          <a:bodyPr vert="horz" lIns="91440" tIns="45720" rIns="91440" bIns="45720" rtlCol="0" anchor="t">
            <a:normAutofit/>
          </a:bodyPr>
          <a:lstStyle>
            <a:lvl1pPr marL="0" indent="0">
              <a:buNone/>
              <a:defRPr lang="en-US" sz="1011" b="0" i="0" kern="1200" cap="small" dirty="0">
                <a:solidFill>
                  <a:schemeClr val="bg2">
                    <a:lumMod val="40000"/>
                    <a:lumOff val="60000"/>
                  </a:schemeClr>
                </a:solidFill>
                <a:latin typeface="+mj-lt"/>
                <a:ea typeface="+mj-ea"/>
                <a:cs typeface="+mj-cs"/>
              </a:defRPr>
            </a:lvl1pPr>
            <a:lvl2pPr marL="256828" indent="0">
              <a:buNone/>
              <a:defRPr sz="674"/>
            </a:lvl2pPr>
            <a:lvl3pPr marL="513657" indent="0">
              <a:buNone/>
              <a:defRPr sz="562"/>
            </a:lvl3pPr>
            <a:lvl4pPr marL="770485" indent="0">
              <a:buNone/>
              <a:defRPr sz="506"/>
            </a:lvl4pPr>
            <a:lvl5pPr marL="1027314" indent="0">
              <a:buNone/>
              <a:defRPr sz="506"/>
            </a:lvl5pPr>
            <a:lvl6pPr marL="1284142" indent="0">
              <a:buNone/>
              <a:defRPr sz="506"/>
            </a:lvl6pPr>
            <a:lvl7pPr marL="1540971" indent="0">
              <a:buNone/>
              <a:defRPr sz="506"/>
            </a:lvl7pPr>
            <a:lvl8pPr marL="1797799" indent="0">
              <a:buNone/>
              <a:defRPr sz="506"/>
            </a:lvl8pPr>
            <a:lvl9pPr marL="2054627" indent="0">
              <a:buNone/>
              <a:defRPr sz="506"/>
            </a:lvl9pPr>
          </a:lstStyle>
          <a:p>
            <a:pPr marL="0" lvl="0" indent="0">
              <a:buNone/>
            </a:pPr>
            <a:r>
              <a:rPr lang="en-US" dirty="0"/>
              <a:t>- QUOTE AUTHOR</a:t>
            </a:r>
          </a:p>
        </p:txBody>
      </p:sp>
      <p:sp>
        <p:nvSpPr>
          <p:cNvPr id="12" name="TextBox 11"/>
          <p:cNvSpPr txBox="1"/>
          <p:nvPr/>
        </p:nvSpPr>
        <p:spPr>
          <a:xfrm>
            <a:off x="411161" y="416085"/>
            <a:ext cx="801912" cy="114691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6853" dirty="0"/>
              <a:t>“</a:t>
            </a:r>
          </a:p>
        </p:txBody>
      </p:sp>
      <p:sp>
        <p:nvSpPr>
          <p:cNvPr id="15" name="TextBox 14"/>
          <p:cNvSpPr txBox="1"/>
          <p:nvPr/>
        </p:nvSpPr>
        <p:spPr>
          <a:xfrm>
            <a:off x="8976705" y="3431633"/>
            <a:ext cx="801912" cy="114691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6853" dirty="0"/>
              <a:t>”</a:t>
            </a:r>
          </a:p>
        </p:txBody>
      </p:sp>
    </p:spTree>
    <p:extLst>
      <p:ext uri="{BB962C8B-B14F-4D97-AF65-F5344CB8AC3E}">
        <p14:creationId xmlns:p14="http://schemas.microsoft.com/office/powerpoint/2010/main" val="42805148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ntent with Side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94641" y="1234442"/>
            <a:ext cx="7720019" cy="828040"/>
          </a:xfrm>
          <a:prstGeom prst="rect">
            <a:avLst/>
          </a:prstGeom>
        </p:spPr>
        <p:txBody>
          <a:bodyPr/>
          <a:lstStyle>
            <a:lvl1pPr>
              <a:defRPr sz="2696"/>
            </a:lvl1pPr>
          </a:lstStyle>
          <a:p>
            <a:r>
              <a:rPr lang="en-US" dirty="0"/>
              <a:t>TITLE GOES HERE</a:t>
            </a:r>
          </a:p>
        </p:txBody>
      </p:sp>
      <p:sp>
        <p:nvSpPr>
          <p:cNvPr id="9" name="Text Placeholder 7">
            <a:extLst>
              <a:ext uri="{FF2B5EF4-FFF2-40B4-BE49-F238E27FC236}">
                <a16:creationId xmlns:a16="http://schemas.microsoft.com/office/drawing/2014/main" id="{0C302B9C-2E99-DD43-B6BC-73FCC0BAA519}"/>
              </a:ext>
            </a:extLst>
          </p:cNvPr>
          <p:cNvSpPr>
            <a:spLocks noGrp="1"/>
          </p:cNvSpPr>
          <p:nvPr>
            <p:ph type="body" sz="quarter" idx="12"/>
          </p:nvPr>
        </p:nvSpPr>
        <p:spPr>
          <a:xfrm>
            <a:off x="694641" y="2393632"/>
            <a:ext cx="7720019" cy="2361248"/>
          </a:xfrm>
        </p:spPr>
        <p:txBody>
          <a:bodyPr/>
          <a:lstStyle>
            <a:lvl1pPr marL="0" indent="0">
              <a:buNone/>
              <a:defRPr>
                <a:solidFill>
                  <a:schemeClr val="tx1">
                    <a:lumMod val="65000"/>
                    <a:lumOff val="35000"/>
                  </a:schemeClr>
                </a:solidFill>
                <a:latin typeface="Calibri" panose="020F0502020204030204" pitchFamily="34" charset="0"/>
                <a:cs typeface="Calibri" panose="020F0502020204030204" pitchFamily="34" charset="0"/>
              </a:defRPr>
            </a:lvl1pPr>
          </a:lstStyle>
          <a:p>
            <a:pPr lvl="0"/>
            <a:r>
              <a:rPr lang="en-US"/>
              <a:t>Edit Master text styles</a:t>
            </a:r>
          </a:p>
        </p:txBody>
      </p:sp>
      <p:sp>
        <p:nvSpPr>
          <p:cNvPr id="4" name="Rounded Rectangle 3">
            <a:extLst>
              <a:ext uri="{FF2B5EF4-FFF2-40B4-BE49-F238E27FC236}">
                <a16:creationId xmlns:a16="http://schemas.microsoft.com/office/drawing/2014/main" id="{7F177E7E-7C5D-534C-BCB5-67E15CA69734}"/>
              </a:ext>
            </a:extLst>
          </p:cNvPr>
          <p:cNvSpPr/>
          <p:nvPr/>
        </p:nvSpPr>
        <p:spPr>
          <a:xfrm>
            <a:off x="694641" y="4968240"/>
            <a:ext cx="4672016" cy="65024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921" dirty="0"/>
              <a:t>CALL OUT or CALL TO ACTION can go here</a:t>
            </a:r>
          </a:p>
        </p:txBody>
      </p:sp>
    </p:spTree>
    <p:extLst>
      <p:ext uri="{BB962C8B-B14F-4D97-AF65-F5344CB8AC3E}">
        <p14:creationId xmlns:p14="http://schemas.microsoft.com/office/powerpoint/2010/main" val="11552687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5988" y="2962275"/>
            <a:ext cx="2946867" cy="576262"/>
          </a:xfrm>
        </p:spPr>
        <p:txBody>
          <a:bodyPr anchor="b">
            <a:noAutofit/>
          </a:bodyPr>
          <a:lstStyle>
            <a:lvl1pPr marL="0" indent="0">
              <a:buNone/>
              <a:defRPr sz="1348" b="0">
                <a:solidFill>
                  <a:schemeClr val="tx1">
                    <a:lumMod val="65000"/>
                    <a:lumOff val="35000"/>
                  </a:schemeClr>
                </a:solidFill>
              </a:defRPr>
            </a:lvl1pPr>
            <a:lvl2pPr marL="256828" indent="0">
              <a:buNone/>
              <a:defRPr sz="1123" b="1"/>
            </a:lvl2pPr>
            <a:lvl3pPr marL="513657" indent="0">
              <a:buNone/>
              <a:defRPr sz="1011" b="1"/>
            </a:lvl3pPr>
            <a:lvl4pPr marL="770485" indent="0">
              <a:buNone/>
              <a:defRPr sz="899" b="1"/>
            </a:lvl4pPr>
            <a:lvl5pPr marL="1027314" indent="0">
              <a:buNone/>
              <a:defRPr sz="899" b="1"/>
            </a:lvl5pPr>
            <a:lvl6pPr marL="1284142" indent="0">
              <a:buNone/>
              <a:defRPr sz="899" b="1"/>
            </a:lvl6pPr>
            <a:lvl7pPr marL="1540971" indent="0">
              <a:buNone/>
              <a:defRPr sz="899" b="1"/>
            </a:lvl7pPr>
            <a:lvl8pPr marL="1797799" indent="0">
              <a:buNone/>
              <a:defRPr sz="899" b="1"/>
            </a:lvl8pPr>
            <a:lvl9pPr marL="2054627" indent="0">
              <a:buNone/>
              <a:defRPr sz="899" b="1"/>
            </a:lvl9pPr>
          </a:lstStyle>
          <a:p>
            <a:pPr lvl="0"/>
            <a:r>
              <a:rPr lang="en-US"/>
              <a:t>Edit Master text styles</a:t>
            </a:r>
          </a:p>
        </p:txBody>
      </p:sp>
      <p:sp>
        <p:nvSpPr>
          <p:cNvPr id="16" name="Text Placeholder 3"/>
          <p:cNvSpPr>
            <a:spLocks noGrp="1"/>
          </p:cNvSpPr>
          <p:nvPr>
            <p:ph type="body" sz="half" idx="15"/>
          </p:nvPr>
        </p:nvSpPr>
        <p:spPr>
          <a:xfrm>
            <a:off x="645503" y="3648076"/>
            <a:ext cx="2927351" cy="2381250"/>
          </a:xfrm>
        </p:spPr>
        <p:txBody>
          <a:bodyPr anchor="t">
            <a:normAutofit/>
          </a:bodyPr>
          <a:lstStyle>
            <a:lvl1pPr marL="0" indent="0">
              <a:buNone/>
              <a:defRPr sz="786">
                <a:solidFill>
                  <a:schemeClr val="tx1">
                    <a:lumMod val="65000"/>
                    <a:lumOff val="35000"/>
                  </a:schemeClr>
                </a:solidFill>
                <a:latin typeface="Calibri" panose="020F0502020204030204" pitchFamily="34" charset="0"/>
                <a:cs typeface="Calibri" panose="020F0502020204030204" pitchFamily="34" charset="0"/>
              </a:defRPr>
            </a:lvl1pPr>
            <a:lvl2pPr marL="256828" indent="0">
              <a:buNone/>
              <a:defRPr sz="674"/>
            </a:lvl2pPr>
            <a:lvl3pPr marL="513657" indent="0">
              <a:buNone/>
              <a:defRPr sz="562"/>
            </a:lvl3pPr>
            <a:lvl4pPr marL="770485" indent="0">
              <a:buNone/>
              <a:defRPr sz="506"/>
            </a:lvl4pPr>
            <a:lvl5pPr marL="1027314" indent="0">
              <a:buNone/>
              <a:defRPr sz="506"/>
            </a:lvl5pPr>
            <a:lvl6pPr marL="1284142" indent="0">
              <a:buNone/>
              <a:defRPr sz="506"/>
            </a:lvl6pPr>
            <a:lvl7pPr marL="1540971" indent="0">
              <a:buNone/>
              <a:defRPr sz="506"/>
            </a:lvl7pPr>
            <a:lvl8pPr marL="1797799" indent="0">
              <a:buNone/>
              <a:defRPr sz="506"/>
            </a:lvl8pPr>
            <a:lvl9pPr marL="2054627" indent="0">
              <a:buNone/>
              <a:defRPr sz="506"/>
            </a:lvl9pPr>
          </a:lstStyle>
          <a:p>
            <a:pPr lvl="0"/>
            <a:r>
              <a:rPr lang="en-US"/>
              <a:t>Edit Master text styles</a:t>
            </a:r>
          </a:p>
        </p:txBody>
      </p:sp>
      <p:sp>
        <p:nvSpPr>
          <p:cNvPr id="5" name="Text Placeholder 4"/>
          <p:cNvSpPr>
            <a:spLocks noGrp="1"/>
          </p:cNvSpPr>
          <p:nvPr>
            <p:ph type="body" sz="quarter" idx="3"/>
          </p:nvPr>
        </p:nvSpPr>
        <p:spPr>
          <a:xfrm>
            <a:off x="3876704" y="2962275"/>
            <a:ext cx="2936241" cy="576262"/>
          </a:xfrm>
        </p:spPr>
        <p:txBody>
          <a:bodyPr anchor="b">
            <a:noAutofit/>
          </a:bodyPr>
          <a:lstStyle>
            <a:lvl1pPr marL="0" indent="0">
              <a:buNone/>
              <a:defRPr sz="1348" b="0">
                <a:solidFill>
                  <a:schemeClr val="tx1">
                    <a:lumMod val="65000"/>
                    <a:lumOff val="35000"/>
                  </a:schemeClr>
                </a:solidFill>
              </a:defRPr>
            </a:lvl1pPr>
            <a:lvl2pPr marL="256828" indent="0">
              <a:buNone/>
              <a:defRPr sz="1123" b="1"/>
            </a:lvl2pPr>
            <a:lvl3pPr marL="513657" indent="0">
              <a:buNone/>
              <a:defRPr sz="1011" b="1"/>
            </a:lvl3pPr>
            <a:lvl4pPr marL="770485" indent="0">
              <a:buNone/>
              <a:defRPr sz="899" b="1"/>
            </a:lvl4pPr>
            <a:lvl5pPr marL="1027314" indent="0">
              <a:buNone/>
              <a:defRPr sz="899" b="1"/>
            </a:lvl5pPr>
            <a:lvl6pPr marL="1284142" indent="0">
              <a:buNone/>
              <a:defRPr sz="899" b="1"/>
            </a:lvl6pPr>
            <a:lvl7pPr marL="1540971" indent="0">
              <a:buNone/>
              <a:defRPr sz="899" b="1"/>
            </a:lvl7pPr>
            <a:lvl8pPr marL="1797799" indent="0">
              <a:buNone/>
              <a:defRPr sz="899" b="1"/>
            </a:lvl8pPr>
            <a:lvl9pPr marL="2054627" indent="0">
              <a:buNone/>
              <a:defRPr sz="899" b="1"/>
            </a:lvl9pPr>
          </a:lstStyle>
          <a:p>
            <a:pPr lvl="0"/>
            <a:r>
              <a:rPr lang="en-US"/>
              <a:t>Edit Master text styles</a:t>
            </a:r>
          </a:p>
        </p:txBody>
      </p:sp>
      <p:sp>
        <p:nvSpPr>
          <p:cNvPr id="19" name="Text Placeholder 3"/>
          <p:cNvSpPr>
            <a:spLocks noGrp="1"/>
          </p:cNvSpPr>
          <p:nvPr>
            <p:ph type="body" sz="half" idx="16"/>
          </p:nvPr>
        </p:nvSpPr>
        <p:spPr>
          <a:xfrm>
            <a:off x="3866147" y="3648076"/>
            <a:ext cx="2946795" cy="2381250"/>
          </a:xfrm>
        </p:spPr>
        <p:txBody>
          <a:bodyPr anchor="t">
            <a:normAutofit/>
          </a:bodyPr>
          <a:lstStyle>
            <a:lvl1pPr marL="0" indent="0">
              <a:buNone/>
              <a:defRPr sz="786">
                <a:solidFill>
                  <a:schemeClr val="tx1">
                    <a:lumMod val="65000"/>
                    <a:lumOff val="35000"/>
                  </a:schemeClr>
                </a:solidFill>
                <a:latin typeface="Calibri" panose="020F0502020204030204" pitchFamily="34" charset="0"/>
                <a:cs typeface="Calibri" panose="020F0502020204030204" pitchFamily="34" charset="0"/>
              </a:defRPr>
            </a:lvl1pPr>
            <a:lvl2pPr marL="256828" indent="0">
              <a:buNone/>
              <a:defRPr sz="674"/>
            </a:lvl2pPr>
            <a:lvl3pPr marL="513657" indent="0">
              <a:buNone/>
              <a:defRPr sz="562"/>
            </a:lvl3pPr>
            <a:lvl4pPr marL="770485" indent="0">
              <a:buNone/>
              <a:defRPr sz="506"/>
            </a:lvl4pPr>
            <a:lvl5pPr marL="1027314" indent="0">
              <a:buNone/>
              <a:defRPr sz="506"/>
            </a:lvl5pPr>
            <a:lvl6pPr marL="1284142" indent="0">
              <a:buNone/>
              <a:defRPr sz="506"/>
            </a:lvl6pPr>
            <a:lvl7pPr marL="1540971" indent="0">
              <a:buNone/>
              <a:defRPr sz="506"/>
            </a:lvl7pPr>
            <a:lvl8pPr marL="1797799" indent="0">
              <a:buNone/>
              <a:defRPr sz="506"/>
            </a:lvl8pPr>
            <a:lvl9pPr marL="2054627" indent="0">
              <a:buNone/>
              <a:defRPr sz="506"/>
            </a:lvl9pPr>
          </a:lstStyle>
          <a:p>
            <a:pPr lvl="0"/>
            <a:r>
              <a:rPr lang="en-US"/>
              <a:t>Edit Master text styles</a:t>
            </a:r>
          </a:p>
        </p:txBody>
      </p:sp>
      <p:sp>
        <p:nvSpPr>
          <p:cNvPr id="14" name="Text Placeholder 4"/>
          <p:cNvSpPr>
            <a:spLocks noGrp="1"/>
          </p:cNvSpPr>
          <p:nvPr>
            <p:ph type="body" sz="quarter" idx="13"/>
          </p:nvPr>
        </p:nvSpPr>
        <p:spPr>
          <a:xfrm>
            <a:off x="7117742" y="2962275"/>
            <a:ext cx="2932113" cy="576262"/>
          </a:xfrm>
        </p:spPr>
        <p:txBody>
          <a:bodyPr anchor="b">
            <a:noAutofit/>
          </a:bodyPr>
          <a:lstStyle>
            <a:lvl1pPr marL="0" indent="0">
              <a:buNone/>
              <a:defRPr sz="1348" b="0">
                <a:solidFill>
                  <a:schemeClr val="tx1">
                    <a:lumMod val="65000"/>
                    <a:lumOff val="35000"/>
                  </a:schemeClr>
                </a:solidFill>
              </a:defRPr>
            </a:lvl1pPr>
            <a:lvl2pPr marL="256828" indent="0">
              <a:buNone/>
              <a:defRPr sz="1123" b="1"/>
            </a:lvl2pPr>
            <a:lvl3pPr marL="513657" indent="0">
              <a:buNone/>
              <a:defRPr sz="1011" b="1"/>
            </a:lvl3pPr>
            <a:lvl4pPr marL="770485" indent="0">
              <a:buNone/>
              <a:defRPr sz="899" b="1"/>
            </a:lvl4pPr>
            <a:lvl5pPr marL="1027314" indent="0">
              <a:buNone/>
              <a:defRPr sz="899" b="1"/>
            </a:lvl5pPr>
            <a:lvl6pPr marL="1284142" indent="0">
              <a:buNone/>
              <a:defRPr sz="899" b="1"/>
            </a:lvl6pPr>
            <a:lvl7pPr marL="1540971" indent="0">
              <a:buNone/>
              <a:defRPr sz="899" b="1"/>
            </a:lvl7pPr>
            <a:lvl8pPr marL="1797799" indent="0">
              <a:buNone/>
              <a:defRPr sz="899" b="1"/>
            </a:lvl8pPr>
            <a:lvl9pPr marL="2054627" indent="0">
              <a:buNone/>
              <a:defRPr sz="899" b="1"/>
            </a:lvl9pPr>
          </a:lstStyle>
          <a:p>
            <a:pPr lvl="0"/>
            <a:r>
              <a:rPr lang="en-US"/>
              <a:t>Edit Master text styles</a:t>
            </a:r>
          </a:p>
        </p:txBody>
      </p:sp>
      <p:sp>
        <p:nvSpPr>
          <p:cNvPr id="20" name="Text Placeholder 3"/>
          <p:cNvSpPr>
            <a:spLocks noGrp="1"/>
          </p:cNvSpPr>
          <p:nvPr>
            <p:ph type="body" sz="half" idx="17"/>
          </p:nvPr>
        </p:nvSpPr>
        <p:spPr>
          <a:xfrm>
            <a:off x="7117742" y="3648076"/>
            <a:ext cx="2932113" cy="2381250"/>
          </a:xfrm>
        </p:spPr>
        <p:txBody>
          <a:bodyPr anchor="t">
            <a:normAutofit/>
          </a:bodyPr>
          <a:lstStyle>
            <a:lvl1pPr marL="0" indent="0">
              <a:buNone/>
              <a:defRPr sz="786">
                <a:solidFill>
                  <a:schemeClr val="tx1">
                    <a:lumMod val="65000"/>
                    <a:lumOff val="35000"/>
                  </a:schemeClr>
                </a:solidFill>
                <a:latin typeface="Calibri" panose="020F0502020204030204" pitchFamily="34" charset="0"/>
                <a:cs typeface="Calibri" panose="020F0502020204030204" pitchFamily="34" charset="0"/>
              </a:defRPr>
            </a:lvl1pPr>
            <a:lvl2pPr marL="256828" indent="0">
              <a:buNone/>
              <a:defRPr sz="674"/>
            </a:lvl2pPr>
            <a:lvl3pPr marL="513657" indent="0">
              <a:buNone/>
              <a:defRPr sz="562"/>
            </a:lvl3pPr>
            <a:lvl4pPr marL="770485" indent="0">
              <a:buNone/>
              <a:defRPr sz="506"/>
            </a:lvl4pPr>
            <a:lvl5pPr marL="1027314" indent="0">
              <a:buNone/>
              <a:defRPr sz="506"/>
            </a:lvl5pPr>
            <a:lvl6pPr marL="1284142" indent="0">
              <a:buNone/>
              <a:defRPr sz="506"/>
            </a:lvl6pPr>
            <a:lvl7pPr marL="1540971" indent="0">
              <a:buNone/>
              <a:defRPr sz="506"/>
            </a:lvl7pPr>
            <a:lvl8pPr marL="1797799" indent="0">
              <a:buNone/>
              <a:defRPr sz="506"/>
            </a:lvl8pPr>
            <a:lvl9pPr marL="2054627" indent="0">
              <a:buNone/>
              <a:defRPr sz="506"/>
            </a:lvl9pPr>
          </a:lstStyle>
          <a:p>
            <a:pPr lvl="0"/>
            <a:r>
              <a:rPr lang="en-US"/>
              <a:t>Edit Master text styles</a:t>
            </a:r>
          </a:p>
        </p:txBody>
      </p:sp>
      <p:cxnSp>
        <p:nvCxnSpPr>
          <p:cNvPr id="17" name="Straight Connector 16"/>
          <p:cNvCxnSpPr>
            <a:cxnSpLocks/>
          </p:cNvCxnSpPr>
          <p:nvPr/>
        </p:nvCxnSpPr>
        <p:spPr>
          <a:xfrm>
            <a:off x="3719183" y="3114676"/>
            <a:ext cx="0" cy="291465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a:cxnSpLocks/>
          </p:cNvCxnSpPr>
          <p:nvPr/>
        </p:nvCxnSpPr>
        <p:spPr>
          <a:xfrm>
            <a:off x="6955267" y="3114676"/>
            <a:ext cx="0" cy="291465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5" name="Title 1">
            <a:extLst>
              <a:ext uri="{FF2B5EF4-FFF2-40B4-BE49-F238E27FC236}">
                <a16:creationId xmlns:a16="http://schemas.microsoft.com/office/drawing/2014/main" id="{851FE1CA-4C16-AD45-BD54-500EEF78CC41}"/>
              </a:ext>
            </a:extLst>
          </p:cNvPr>
          <p:cNvSpPr>
            <a:spLocks noGrp="1"/>
          </p:cNvSpPr>
          <p:nvPr>
            <p:ph type="title" hasCustomPrompt="1"/>
          </p:nvPr>
        </p:nvSpPr>
        <p:spPr>
          <a:xfrm>
            <a:off x="388938" y="338422"/>
            <a:ext cx="9660916" cy="985557"/>
          </a:xfrm>
          <a:prstGeom prst="rect">
            <a:avLst/>
          </a:prstGeom>
        </p:spPr>
        <p:txBody>
          <a:bodyPr/>
          <a:lstStyle>
            <a:lvl1pPr>
              <a:defRPr/>
            </a:lvl1pPr>
          </a:lstStyle>
          <a:p>
            <a:r>
              <a:rPr lang="en-US" dirty="0"/>
              <a:t>SLIDE TITLE GOES HERE</a:t>
            </a:r>
          </a:p>
        </p:txBody>
      </p:sp>
      <p:sp>
        <p:nvSpPr>
          <p:cNvPr id="22" name="Oval 21">
            <a:extLst>
              <a:ext uri="{FF2B5EF4-FFF2-40B4-BE49-F238E27FC236}">
                <a16:creationId xmlns:a16="http://schemas.microsoft.com/office/drawing/2014/main" id="{69525150-06D1-F64E-A049-783F7E29F5F6}"/>
              </a:ext>
            </a:extLst>
          </p:cNvPr>
          <p:cNvSpPr/>
          <p:nvPr/>
        </p:nvSpPr>
        <p:spPr>
          <a:xfrm>
            <a:off x="721240" y="1633540"/>
            <a:ext cx="1266825" cy="1266826"/>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921"/>
          </a:p>
        </p:txBody>
      </p:sp>
      <p:sp>
        <p:nvSpPr>
          <p:cNvPr id="23" name="Oval 22">
            <a:extLst>
              <a:ext uri="{FF2B5EF4-FFF2-40B4-BE49-F238E27FC236}">
                <a16:creationId xmlns:a16="http://schemas.microsoft.com/office/drawing/2014/main" id="{AAE72322-60BD-2643-8938-E19617DB5104}"/>
              </a:ext>
            </a:extLst>
          </p:cNvPr>
          <p:cNvSpPr/>
          <p:nvPr/>
        </p:nvSpPr>
        <p:spPr>
          <a:xfrm>
            <a:off x="3971952" y="1633540"/>
            <a:ext cx="1266825" cy="1266826"/>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921"/>
          </a:p>
        </p:txBody>
      </p:sp>
      <p:sp>
        <p:nvSpPr>
          <p:cNvPr id="24" name="Oval 23">
            <a:extLst>
              <a:ext uri="{FF2B5EF4-FFF2-40B4-BE49-F238E27FC236}">
                <a16:creationId xmlns:a16="http://schemas.microsoft.com/office/drawing/2014/main" id="{90C76404-DA09-8443-9D3C-1696077594EF}"/>
              </a:ext>
            </a:extLst>
          </p:cNvPr>
          <p:cNvSpPr/>
          <p:nvPr/>
        </p:nvSpPr>
        <p:spPr>
          <a:xfrm>
            <a:off x="7212994" y="1633540"/>
            <a:ext cx="1266825" cy="1266826"/>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921"/>
          </a:p>
        </p:txBody>
      </p:sp>
    </p:spTree>
    <p:extLst>
      <p:ext uri="{BB962C8B-B14F-4D97-AF65-F5344CB8AC3E}">
        <p14:creationId xmlns:p14="http://schemas.microsoft.com/office/powerpoint/2010/main" val="8896512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52463" y="3641350"/>
            <a:ext cx="2940052" cy="576262"/>
          </a:xfrm>
        </p:spPr>
        <p:txBody>
          <a:bodyPr anchor="b">
            <a:noAutofit/>
          </a:bodyPr>
          <a:lstStyle>
            <a:lvl1pPr marL="0" indent="0">
              <a:buNone/>
              <a:defRPr sz="1348" b="0">
                <a:solidFill>
                  <a:schemeClr val="tx1">
                    <a:lumMod val="65000"/>
                    <a:lumOff val="35000"/>
                  </a:schemeClr>
                </a:solidFill>
              </a:defRPr>
            </a:lvl1pPr>
            <a:lvl2pPr marL="256828" indent="0">
              <a:buNone/>
              <a:defRPr sz="1123" b="1"/>
            </a:lvl2pPr>
            <a:lvl3pPr marL="513657" indent="0">
              <a:buNone/>
              <a:defRPr sz="1011" b="1"/>
            </a:lvl3pPr>
            <a:lvl4pPr marL="770485" indent="0">
              <a:buNone/>
              <a:defRPr sz="899" b="1"/>
            </a:lvl4pPr>
            <a:lvl5pPr marL="1027314" indent="0">
              <a:buNone/>
              <a:defRPr sz="899" b="1"/>
            </a:lvl5pPr>
            <a:lvl6pPr marL="1284142" indent="0">
              <a:buNone/>
              <a:defRPr sz="899" b="1"/>
            </a:lvl6pPr>
            <a:lvl7pPr marL="1540971" indent="0">
              <a:buNone/>
              <a:defRPr sz="899" b="1"/>
            </a:lvl7pPr>
            <a:lvl8pPr marL="1797799" indent="0">
              <a:buNone/>
              <a:defRPr sz="899" b="1"/>
            </a:lvl8pPr>
            <a:lvl9pPr marL="2054627" indent="0">
              <a:buNone/>
              <a:defRPr sz="899" b="1"/>
            </a:lvl9pPr>
          </a:lstStyle>
          <a:p>
            <a:pPr lvl="0"/>
            <a:r>
              <a:rPr lang="en-US"/>
              <a:t>Edit Master text styles</a:t>
            </a:r>
          </a:p>
        </p:txBody>
      </p:sp>
      <p:sp>
        <p:nvSpPr>
          <p:cNvPr id="29" name="Picture Placeholder 2"/>
          <p:cNvSpPr>
            <a:spLocks noGrp="1" noChangeAspect="1"/>
          </p:cNvSpPr>
          <p:nvPr>
            <p:ph type="pic" idx="15"/>
          </p:nvPr>
        </p:nvSpPr>
        <p:spPr>
          <a:xfrm>
            <a:off x="652463" y="1819276"/>
            <a:ext cx="2940052" cy="1524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899"/>
            </a:lvl1pPr>
            <a:lvl2pPr marL="256828" indent="0">
              <a:buNone/>
              <a:defRPr sz="899"/>
            </a:lvl2pPr>
            <a:lvl3pPr marL="513657" indent="0">
              <a:buNone/>
              <a:defRPr sz="899"/>
            </a:lvl3pPr>
            <a:lvl4pPr marL="770485" indent="0">
              <a:buNone/>
              <a:defRPr sz="899"/>
            </a:lvl4pPr>
            <a:lvl5pPr marL="1027314" indent="0">
              <a:buNone/>
              <a:defRPr sz="899"/>
            </a:lvl5pPr>
            <a:lvl6pPr marL="1284142" indent="0">
              <a:buNone/>
              <a:defRPr sz="899"/>
            </a:lvl6pPr>
            <a:lvl7pPr marL="1540971" indent="0">
              <a:buNone/>
              <a:defRPr sz="899"/>
            </a:lvl7pPr>
            <a:lvl8pPr marL="1797799" indent="0">
              <a:buNone/>
              <a:defRPr sz="899"/>
            </a:lvl8pPr>
            <a:lvl9pPr marL="2054627" indent="0">
              <a:buNone/>
              <a:defRPr sz="899"/>
            </a:lvl9pPr>
          </a:lstStyle>
          <a:p>
            <a:r>
              <a:rPr lang="en-US"/>
              <a:t>Click icon to add picture</a:t>
            </a:r>
            <a:endParaRPr lang="en-US" dirty="0"/>
          </a:p>
        </p:txBody>
      </p:sp>
      <p:sp>
        <p:nvSpPr>
          <p:cNvPr id="22" name="Text Placeholder 3"/>
          <p:cNvSpPr>
            <a:spLocks noGrp="1"/>
          </p:cNvSpPr>
          <p:nvPr>
            <p:ph type="body" sz="half" idx="18"/>
          </p:nvPr>
        </p:nvSpPr>
        <p:spPr>
          <a:xfrm>
            <a:off x="652463" y="4217613"/>
            <a:ext cx="2940052" cy="1487866"/>
          </a:xfrm>
        </p:spPr>
        <p:txBody>
          <a:bodyPr anchor="t">
            <a:normAutofit/>
          </a:bodyPr>
          <a:lstStyle>
            <a:lvl1pPr marL="0" indent="0">
              <a:buNone/>
              <a:defRPr sz="786">
                <a:solidFill>
                  <a:schemeClr val="tx1">
                    <a:lumMod val="65000"/>
                    <a:lumOff val="35000"/>
                  </a:schemeClr>
                </a:solidFill>
                <a:latin typeface="Calibri" panose="020F0502020204030204" pitchFamily="34" charset="0"/>
                <a:cs typeface="Calibri" panose="020F0502020204030204" pitchFamily="34" charset="0"/>
              </a:defRPr>
            </a:lvl1pPr>
            <a:lvl2pPr marL="256828" indent="0">
              <a:buNone/>
              <a:defRPr sz="674"/>
            </a:lvl2pPr>
            <a:lvl3pPr marL="513657" indent="0">
              <a:buNone/>
              <a:defRPr sz="562"/>
            </a:lvl3pPr>
            <a:lvl4pPr marL="770485" indent="0">
              <a:buNone/>
              <a:defRPr sz="506"/>
            </a:lvl4pPr>
            <a:lvl5pPr marL="1027314" indent="0">
              <a:buNone/>
              <a:defRPr sz="506"/>
            </a:lvl5pPr>
            <a:lvl6pPr marL="1284142" indent="0">
              <a:buNone/>
              <a:defRPr sz="506"/>
            </a:lvl6pPr>
            <a:lvl7pPr marL="1540971" indent="0">
              <a:buNone/>
              <a:defRPr sz="506"/>
            </a:lvl7pPr>
            <a:lvl8pPr marL="1797799" indent="0">
              <a:buNone/>
              <a:defRPr sz="506"/>
            </a:lvl8pPr>
            <a:lvl9pPr marL="2054627" indent="0">
              <a:buNone/>
              <a:defRPr sz="506"/>
            </a:lvl9pPr>
          </a:lstStyle>
          <a:p>
            <a:pPr lvl="0"/>
            <a:r>
              <a:rPr lang="en-US"/>
              <a:t>Edit Master text styles</a:t>
            </a:r>
          </a:p>
        </p:txBody>
      </p:sp>
      <p:sp>
        <p:nvSpPr>
          <p:cNvPr id="5" name="Text Placeholder 4"/>
          <p:cNvSpPr>
            <a:spLocks noGrp="1"/>
          </p:cNvSpPr>
          <p:nvPr>
            <p:ph type="body" sz="quarter" idx="3"/>
          </p:nvPr>
        </p:nvSpPr>
        <p:spPr>
          <a:xfrm>
            <a:off x="3889378" y="3641350"/>
            <a:ext cx="2930524" cy="576262"/>
          </a:xfrm>
        </p:spPr>
        <p:txBody>
          <a:bodyPr anchor="b">
            <a:noAutofit/>
          </a:bodyPr>
          <a:lstStyle>
            <a:lvl1pPr marL="0" indent="0">
              <a:buNone/>
              <a:defRPr sz="1348" b="0">
                <a:solidFill>
                  <a:schemeClr val="tx1">
                    <a:lumMod val="65000"/>
                    <a:lumOff val="35000"/>
                  </a:schemeClr>
                </a:solidFill>
              </a:defRPr>
            </a:lvl1pPr>
            <a:lvl2pPr marL="256828" indent="0">
              <a:buNone/>
              <a:defRPr sz="1123" b="1"/>
            </a:lvl2pPr>
            <a:lvl3pPr marL="513657" indent="0">
              <a:buNone/>
              <a:defRPr sz="1011" b="1"/>
            </a:lvl3pPr>
            <a:lvl4pPr marL="770485" indent="0">
              <a:buNone/>
              <a:defRPr sz="899" b="1"/>
            </a:lvl4pPr>
            <a:lvl5pPr marL="1027314" indent="0">
              <a:buNone/>
              <a:defRPr sz="899" b="1"/>
            </a:lvl5pPr>
            <a:lvl6pPr marL="1284142" indent="0">
              <a:buNone/>
              <a:defRPr sz="899" b="1"/>
            </a:lvl6pPr>
            <a:lvl7pPr marL="1540971" indent="0">
              <a:buNone/>
              <a:defRPr sz="899" b="1"/>
            </a:lvl7pPr>
            <a:lvl8pPr marL="1797799" indent="0">
              <a:buNone/>
              <a:defRPr sz="899" b="1"/>
            </a:lvl8pPr>
            <a:lvl9pPr marL="2054627" indent="0">
              <a:buNone/>
              <a:defRPr sz="899" b="1"/>
            </a:lvl9pPr>
          </a:lstStyle>
          <a:p>
            <a:pPr lvl="0"/>
            <a:r>
              <a:rPr lang="en-US"/>
              <a:t>Edit Master text styles</a:t>
            </a:r>
          </a:p>
        </p:txBody>
      </p:sp>
      <p:sp>
        <p:nvSpPr>
          <p:cNvPr id="30" name="Picture Placeholder 2"/>
          <p:cNvSpPr>
            <a:spLocks noGrp="1" noChangeAspect="1"/>
          </p:cNvSpPr>
          <p:nvPr>
            <p:ph type="pic" idx="21"/>
          </p:nvPr>
        </p:nvSpPr>
        <p:spPr>
          <a:xfrm>
            <a:off x="3889377" y="1819276"/>
            <a:ext cx="2930524" cy="1524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899"/>
            </a:lvl1pPr>
            <a:lvl2pPr marL="256828" indent="0">
              <a:buNone/>
              <a:defRPr sz="899"/>
            </a:lvl2pPr>
            <a:lvl3pPr marL="513657" indent="0">
              <a:buNone/>
              <a:defRPr sz="899"/>
            </a:lvl3pPr>
            <a:lvl4pPr marL="770485" indent="0">
              <a:buNone/>
              <a:defRPr sz="899"/>
            </a:lvl4pPr>
            <a:lvl5pPr marL="1027314" indent="0">
              <a:buNone/>
              <a:defRPr sz="899"/>
            </a:lvl5pPr>
            <a:lvl6pPr marL="1284142" indent="0">
              <a:buNone/>
              <a:defRPr sz="899"/>
            </a:lvl6pPr>
            <a:lvl7pPr marL="1540971" indent="0">
              <a:buNone/>
              <a:defRPr sz="899"/>
            </a:lvl7pPr>
            <a:lvl8pPr marL="1797799" indent="0">
              <a:buNone/>
              <a:defRPr sz="899"/>
            </a:lvl8pPr>
            <a:lvl9pPr marL="2054627" indent="0">
              <a:buNone/>
              <a:defRPr sz="899"/>
            </a:lvl9pPr>
          </a:lstStyle>
          <a:p>
            <a:r>
              <a:rPr lang="en-US"/>
              <a:t>Click icon to add picture</a:t>
            </a:r>
            <a:endParaRPr lang="en-US" dirty="0"/>
          </a:p>
        </p:txBody>
      </p:sp>
      <p:sp>
        <p:nvSpPr>
          <p:cNvPr id="23" name="Text Placeholder 3"/>
          <p:cNvSpPr>
            <a:spLocks noGrp="1"/>
          </p:cNvSpPr>
          <p:nvPr>
            <p:ph type="body" sz="half" idx="19"/>
          </p:nvPr>
        </p:nvSpPr>
        <p:spPr>
          <a:xfrm>
            <a:off x="3888023" y="4217613"/>
            <a:ext cx="2934408" cy="1487866"/>
          </a:xfrm>
        </p:spPr>
        <p:txBody>
          <a:bodyPr anchor="t">
            <a:normAutofit/>
          </a:bodyPr>
          <a:lstStyle>
            <a:lvl1pPr marL="0" indent="0">
              <a:buNone/>
              <a:defRPr sz="786">
                <a:solidFill>
                  <a:schemeClr val="tx1">
                    <a:lumMod val="65000"/>
                    <a:lumOff val="35000"/>
                  </a:schemeClr>
                </a:solidFill>
                <a:latin typeface="Calibri" panose="020F0502020204030204" pitchFamily="34" charset="0"/>
                <a:cs typeface="Calibri" panose="020F0502020204030204" pitchFamily="34" charset="0"/>
              </a:defRPr>
            </a:lvl1pPr>
            <a:lvl2pPr marL="256828" indent="0">
              <a:buNone/>
              <a:defRPr sz="674"/>
            </a:lvl2pPr>
            <a:lvl3pPr marL="513657" indent="0">
              <a:buNone/>
              <a:defRPr sz="562"/>
            </a:lvl3pPr>
            <a:lvl4pPr marL="770485" indent="0">
              <a:buNone/>
              <a:defRPr sz="506"/>
            </a:lvl4pPr>
            <a:lvl5pPr marL="1027314" indent="0">
              <a:buNone/>
              <a:defRPr sz="506"/>
            </a:lvl5pPr>
            <a:lvl6pPr marL="1284142" indent="0">
              <a:buNone/>
              <a:defRPr sz="506"/>
            </a:lvl6pPr>
            <a:lvl7pPr marL="1540971" indent="0">
              <a:buNone/>
              <a:defRPr sz="506"/>
            </a:lvl7pPr>
            <a:lvl8pPr marL="1797799" indent="0">
              <a:buNone/>
              <a:defRPr sz="506"/>
            </a:lvl8pPr>
            <a:lvl9pPr marL="2054627" indent="0">
              <a:buNone/>
              <a:defRPr sz="506"/>
            </a:lvl9pPr>
          </a:lstStyle>
          <a:p>
            <a:pPr lvl="0"/>
            <a:r>
              <a:rPr lang="en-US"/>
              <a:t>Edit Master text styles</a:t>
            </a:r>
          </a:p>
        </p:txBody>
      </p:sp>
      <p:sp>
        <p:nvSpPr>
          <p:cNvPr id="14" name="Text Placeholder 4"/>
          <p:cNvSpPr>
            <a:spLocks noGrp="1"/>
          </p:cNvSpPr>
          <p:nvPr>
            <p:ph type="body" sz="quarter" idx="13"/>
          </p:nvPr>
        </p:nvSpPr>
        <p:spPr>
          <a:xfrm>
            <a:off x="7124702" y="3641350"/>
            <a:ext cx="2932113" cy="576262"/>
          </a:xfrm>
        </p:spPr>
        <p:txBody>
          <a:bodyPr anchor="b">
            <a:noAutofit/>
          </a:bodyPr>
          <a:lstStyle>
            <a:lvl1pPr marL="0" indent="0">
              <a:buNone/>
              <a:defRPr sz="1348" b="0">
                <a:solidFill>
                  <a:schemeClr val="tx1">
                    <a:lumMod val="65000"/>
                    <a:lumOff val="35000"/>
                  </a:schemeClr>
                </a:solidFill>
              </a:defRPr>
            </a:lvl1pPr>
            <a:lvl2pPr marL="256828" indent="0">
              <a:buNone/>
              <a:defRPr sz="1123" b="1"/>
            </a:lvl2pPr>
            <a:lvl3pPr marL="513657" indent="0">
              <a:buNone/>
              <a:defRPr sz="1011" b="1"/>
            </a:lvl3pPr>
            <a:lvl4pPr marL="770485" indent="0">
              <a:buNone/>
              <a:defRPr sz="899" b="1"/>
            </a:lvl4pPr>
            <a:lvl5pPr marL="1027314" indent="0">
              <a:buNone/>
              <a:defRPr sz="899" b="1"/>
            </a:lvl5pPr>
            <a:lvl6pPr marL="1284142" indent="0">
              <a:buNone/>
              <a:defRPr sz="899" b="1"/>
            </a:lvl6pPr>
            <a:lvl7pPr marL="1540971" indent="0">
              <a:buNone/>
              <a:defRPr sz="899" b="1"/>
            </a:lvl7pPr>
            <a:lvl8pPr marL="1797799" indent="0">
              <a:buNone/>
              <a:defRPr sz="899" b="1"/>
            </a:lvl8pPr>
            <a:lvl9pPr marL="2054627" indent="0">
              <a:buNone/>
              <a:defRPr sz="899" b="1"/>
            </a:lvl9pPr>
          </a:lstStyle>
          <a:p>
            <a:pPr lvl="0"/>
            <a:r>
              <a:rPr lang="en-US"/>
              <a:t>Edit Master text styles</a:t>
            </a:r>
          </a:p>
        </p:txBody>
      </p:sp>
      <p:sp>
        <p:nvSpPr>
          <p:cNvPr id="31" name="Picture Placeholder 2"/>
          <p:cNvSpPr>
            <a:spLocks noGrp="1" noChangeAspect="1"/>
          </p:cNvSpPr>
          <p:nvPr>
            <p:ph type="pic" idx="22"/>
          </p:nvPr>
        </p:nvSpPr>
        <p:spPr>
          <a:xfrm>
            <a:off x="7124702" y="1819276"/>
            <a:ext cx="2932113" cy="1524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899"/>
            </a:lvl1pPr>
            <a:lvl2pPr marL="256828" indent="0">
              <a:buNone/>
              <a:defRPr sz="899"/>
            </a:lvl2pPr>
            <a:lvl3pPr marL="513657" indent="0">
              <a:buNone/>
              <a:defRPr sz="899"/>
            </a:lvl3pPr>
            <a:lvl4pPr marL="770485" indent="0">
              <a:buNone/>
              <a:defRPr sz="899"/>
            </a:lvl4pPr>
            <a:lvl5pPr marL="1027314" indent="0">
              <a:buNone/>
              <a:defRPr sz="899"/>
            </a:lvl5pPr>
            <a:lvl6pPr marL="1284142" indent="0">
              <a:buNone/>
              <a:defRPr sz="899"/>
            </a:lvl6pPr>
            <a:lvl7pPr marL="1540971" indent="0">
              <a:buNone/>
              <a:defRPr sz="899"/>
            </a:lvl7pPr>
            <a:lvl8pPr marL="1797799" indent="0">
              <a:buNone/>
              <a:defRPr sz="899"/>
            </a:lvl8pPr>
            <a:lvl9pPr marL="2054627" indent="0">
              <a:buNone/>
              <a:defRPr sz="899"/>
            </a:lvl9pPr>
          </a:lstStyle>
          <a:p>
            <a:r>
              <a:rPr lang="en-US"/>
              <a:t>Click icon to add picture</a:t>
            </a:r>
            <a:endParaRPr lang="en-US" dirty="0"/>
          </a:p>
        </p:txBody>
      </p:sp>
      <p:sp>
        <p:nvSpPr>
          <p:cNvPr id="24" name="Text Placeholder 3"/>
          <p:cNvSpPr>
            <a:spLocks noGrp="1"/>
          </p:cNvSpPr>
          <p:nvPr>
            <p:ph type="body" sz="half" idx="20"/>
          </p:nvPr>
        </p:nvSpPr>
        <p:spPr>
          <a:xfrm>
            <a:off x="7124578" y="4217610"/>
            <a:ext cx="2935996" cy="1487866"/>
          </a:xfrm>
        </p:spPr>
        <p:txBody>
          <a:bodyPr anchor="t">
            <a:normAutofit/>
          </a:bodyPr>
          <a:lstStyle>
            <a:lvl1pPr marL="0" indent="0">
              <a:buNone/>
              <a:defRPr sz="786">
                <a:solidFill>
                  <a:schemeClr val="tx1">
                    <a:lumMod val="65000"/>
                    <a:lumOff val="35000"/>
                  </a:schemeClr>
                </a:solidFill>
                <a:latin typeface="Calibri" panose="020F0502020204030204" pitchFamily="34" charset="0"/>
                <a:cs typeface="Calibri" panose="020F0502020204030204" pitchFamily="34" charset="0"/>
              </a:defRPr>
            </a:lvl1pPr>
            <a:lvl2pPr marL="256828" indent="0">
              <a:buNone/>
              <a:defRPr sz="674"/>
            </a:lvl2pPr>
            <a:lvl3pPr marL="513657" indent="0">
              <a:buNone/>
              <a:defRPr sz="562"/>
            </a:lvl3pPr>
            <a:lvl4pPr marL="770485" indent="0">
              <a:buNone/>
              <a:defRPr sz="506"/>
            </a:lvl4pPr>
            <a:lvl5pPr marL="1027314" indent="0">
              <a:buNone/>
              <a:defRPr sz="506"/>
            </a:lvl5pPr>
            <a:lvl6pPr marL="1284142" indent="0">
              <a:buNone/>
              <a:defRPr sz="506"/>
            </a:lvl6pPr>
            <a:lvl7pPr marL="1540971" indent="0">
              <a:buNone/>
              <a:defRPr sz="506"/>
            </a:lvl7pPr>
            <a:lvl8pPr marL="1797799" indent="0">
              <a:buNone/>
              <a:defRPr sz="506"/>
            </a:lvl8pPr>
            <a:lvl9pPr marL="2054627" indent="0">
              <a:buNone/>
              <a:defRPr sz="506"/>
            </a:lvl9pPr>
          </a:lstStyle>
          <a:p>
            <a:pPr lvl="0"/>
            <a:r>
              <a:rPr lang="en-US"/>
              <a:t>Edit Master text styles</a:t>
            </a:r>
          </a:p>
        </p:txBody>
      </p:sp>
      <p:cxnSp>
        <p:nvCxnSpPr>
          <p:cNvPr id="19" name="Straight Connector 18"/>
          <p:cNvCxnSpPr/>
          <p:nvPr/>
        </p:nvCxnSpPr>
        <p:spPr>
          <a:xfrm>
            <a:off x="3726143" y="1743076"/>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8" y="1743076"/>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id="{F638FCE4-00A7-BB4E-98EC-AB681132F6D2}"/>
              </a:ext>
            </a:extLst>
          </p:cNvPr>
          <p:cNvSpPr>
            <a:spLocks noGrp="1"/>
          </p:cNvSpPr>
          <p:nvPr>
            <p:ph type="title" hasCustomPrompt="1"/>
          </p:nvPr>
        </p:nvSpPr>
        <p:spPr>
          <a:xfrm>
            <a:off x="388938" y="338422"/>
            <a:ext cx="9660916" cy="985557"/>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42577486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Thank You">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55996" y="2587006"/>
            <a:ext cx="8825659" cy="1683993"/>
          </a:xfrm>
          <a:prstGeom prst="rect">
            <a:avLst/>
          </a:prstGeom>
        </p:spPr>
        <p:txBody>
          <a:bodyPr anchor="t" anchorCtr="0"/>
          <a:lstStyle>
            <a:lvl1pPr algn="ctr">
              <a:defRPr sz="5392">
                <a:solidFill>
                  <a:schemeClr val="bg1"/>
                </a:solidFill>
              </a:defRPr>
            </a:lvl1pPr>
          </a:lstStyle>
          <a:p>
            <a:r>
              <a:rPr lang="en-US" dirty="0"/>
              <a:t>THANK YOU!</a:t>
            </a:r>
          </a:p>
        </p:txBody>
      </p:sp>
      <p:cxnSp>
        <p:nvCxnSpPr>
          <p:cNvPr id="14" name="Straight Connector 13">
            <a:extLst>
              <a:ext uri="{FF2B5EF4-FFF2-40B4-BE49-F238E27FC236}">
                <a16:creationId xmlns:a16="http://schemas.microsoft.com/office/drawing/2014/main" id="{E7AB3F4A-6E4A-9441-A32E-6DB59118411A}"/>
              </a:ext>
            </a:extLst>
          </p:cNvPr>
          <p:cNvCxnSpPr>
            <a:cxnSpLocks/>
          </p:cNvCxnSpPr>
          <p:nvPr/>
        </p:nvCxnSpPr>
        <p:spPr>
          <a:xfrm>
            <a:off x="5443867" y="4568660"/>
            <a:ext cx="1249917" cy="0"/>
          </a:xfrm>
          <a:prstGeom prst="line">
            <a:avLst/>
          </a:prstGeom>
          <a:ln w="50800" cap="sq">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A7502509-4FE6-E24C-AA96-C740FC421C24}"/>
              </a:ext>
            </a:extLst>
          </p:cNvPr>
          <p:cNvSpPr/>
          <p:nvPr/>
        </p:nvSpPr>
        <p:spPr>
          <a:xfrm>
            <a:off x="5737780" y="0"/>
            <a:ext cx="685800" cy="1143000"/>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lstStyle/>
          <a:p>
            <a:endParaRPr lang="en-US" sz="2921" dirty="0"/>
          </a:p>
        </p:txBody>
      </p:sp>
      <p:pic>
        <p:nvPicPr>
          <p:cNvPr id="15" name="Picture 14">
            <a:extLst>
              <a:ext uri="{FF2B5EF4-FFF2-40B4-BE49-F238E27FC236}">
                <a16:creationId xmlns:a16="http://schemas.microsoft.com/office/drawing/2014/main" id="{87B1010D-DEFC-A24B-9C13-2017C9E2029E}"/>
              </a:ext>
            </a:extLst>
          </p:cNvPr>
          <p:cNvPicPr>
            <a:picLocks noChangeAspect="1"/>
          </p:cNvPicPr>
          <p:nvPr/>
        </p:nvPicPr>
        <p:blipFill>
          <a:blip r:embed="rId2"/>
          <a:stretch>
            <a:fillRect/>
          </a:stretch>
        </p:blipFill>
        <p:spPr>
          <a:xfrm>
            <a:off x="5872517" y="480151"/>
            <a:ext cx="416328" cy="526087"/>
          </a:xfrm>
          <a:prstGeom prst="rect">
            <a:avLst/>
          </a:prstGeom>
        </p:spPr>
      </p:pic>
    </p:spTree>
    <p:extLst>
      <p:ext uri="{BB962C8B-B14F-4D97-AF65-F5344CB8AC3E}">
        <p14:creationId xmlns:p14="http://schemas.microsoft.com/office/powerpoint/2010/main" val="5448574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193803" y="1149350"/>
            <a:ext cx="9810751" cy="2324100"/>
          </a:xfrm>
          <a:prstGeom prst="rect">
            <a:avLst/>
          </a:prstGeom>
        </p:spPr>
        <p:txBody>
          <a:bodyPr anchor="b"/>
          <a:lstStyle/>
          <a:p>
            <a:r>
              <a:rPr lang="en-US"/>
              <a:t>Click to edit Master title style</a:t>
            </a:r>
            <a:endParaRPr/>
          </a:p>
        </p:txBody>
      </p:sp>
      <p:sp>
        <p:nvSpPr>
          <p:cNvPr id="12" name="Body Level One…"/>
          <p:cNvSpPr txBox="1">
            <a:spLocks noGrp="1"/>
          </p:cNvSpPr>
          <p:nvPr>
            <p:ph type="body" sz="quarter" idx="1"/>
          </p:nvPr>
        </p:nvSpPr>
        <p:spPr>
          <a:xfrm>
            <a:off x="1193803" y="3536951"/>
            <a:ext cx="9810751" cy="793750"/>
          </a:xfrm>
          <a:prstGeom prst="rect">
            <a:avLst/>
          </a:prstGeom>
        </p:spPr>
        <p:txBody>
          <a:bodyPr anchor="t"/>
          <a:lstStyle>
            <a:lvl1pPr marL="0" indent="0" algn="ctr">
              <a:spcBef>
                <a:spcPts val="0"/>
              </a:spcBef>
              <a:buSzTx/>
              <a:buNone/>
              <a:defRPr sz="1236"/>
            </a:lvl1pPr>
            <a:lvl2pPr marL="0" indent="0" algn="ctr">
              <a:spcBef>
                <a:spcPts val="0"/>
              </a:spcBef>
              <a:buSzTx/>
              <a:buNone/>
              <a:defRPr sz="1236"/>
            </a:lvl2pPr>
            <a:lvl3pPr marL="0" indent="0" algn="ctr">
              <a:spcBef>
                <a:spcPts val="0"/>
              </a:spcBef>
              <a:buSzTx/>
              <a:buNone/>
              <a:defRPr sz="1236"/>
            </a:lvl3pPr>
            <a:lvl4pPr marL="0" indent="0" algn="ctr">
              <a:spcBef>
                <a:spcPts val="0"/>
              </a:spcBef>
              <a:buSzTx/>
              <a:buNone/>
              <a:defRPr sz="1236"/>
            </a:lvl4pPr>
            <a:lvl5pPr marL="0" indent="0" algn="ctr">
              <a:spcBef>
                <a:spcPts val="0"/>
              </a:spcBef>
              <a:buSzTx/>
              <a:buNone/>
              <a:defRPr sz="1236"/>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3" name="Slide Number"/>
          <p:cNvSpPr txBox="1">
            <a:spLocks noGrp="1"/>
          </p:cNvSpPr>
          <p:nvPr>
            <p:ph type="sldNum" sz="quarter" idx="2"/>
          </p:nvPr>
        </p:nvSpPr>
        <p:spPr>
          <a:xfrm>
            <a:off x="5977629" y="6502401"/>
            <a:ext cx="226619" cy="234950"/>
          </a:xfrm>
          <a:prstGeom prst="rect">
            <a:avLst/>
          </a:prstGeom>
        </p:spPr>
        <p:txBody>
          <a:bodyPr anchor="t"/>
          <a:lstStyle/>
          <a:p>
            <a:fld id="{B6F15528-21DE-4FAA-801E-634DDDAF4B2B}" type="slidenum">
              <a:rPr lang="en-US" smtClean="0"/>
              <a:t>‹#›</a:t>
            </a:fld>
            <a:endParaRPr lang="en-US"/>
          </a:p>
        </p:txBody>
      </p:sp>
    </p:spTree>
    <p:extLst>
      <p:ext uri="{BB962C8B-B14F-4D97-AF65-F5344CB8AC3E}">
        <p14:creationId xmlns:p14="http://schemas.microsoft.com/office/powerpoint/2010/main" val="3190127226"/>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193803" y="4476752"/>
            <a:ext cx="9810751" cy="256673"/>
          </a:xfrm>
          <a:prstGeom prst="rect">
            <a:avLst/>
          </a:prstGeom>
        </p:spPr>
        <p:txBody>
          <a:bodyPr anchor="t">
            <a:spAutoFit/>
          </a:bodyPr>
          <a:lstStyle>
            <a:lvl1pPr marL="0" indent="0" algn="ctr">
              <a:spcBef>
                <a:spcPts val="0"/>
              </a:spcBef>
              <a:buSzTx/>
              <a:buNone/>
              <a:defRPr sz="1068" b="1">
                <a:latin typeface="Helvetica"/>
                <a:ea typeface="Helvetica"/>
                <a:cs typeface="Helvetica"/>
                <a:sym typeface="Helvetica"/>
              </a:defRPr>
            </a:lvl1pPr>
          </a:lstStyle>
          <a:p>
            <a:pPr lvl="0"/>
            <a:r>
              <a:rPr lang="en-US"/>
              <a:t>Edit Master text styles</a:t>
            </a:r>
          </a:p>
        </p:txBody>
      </p:sp>
      <p:sp>
        <p:nvSpPr>
          <p:cNvPr id="94" name="“Type a quote here.”"/>
          <p:cNvSpPr txBox="1">
            <a:spLocks noGrp="1"/>
          </p:cNvSpPr>
          <p:nvPr>
            <p:ph type="body" sz="quarter" idx="14"/>
          </p:nvPr>
        </p:nvSpPr>
        <p:spPr>
          <a:xfrm>
            <a:off x="1193803" y="3003552"/>
            <a:ext cx="9810751" cy="334387"/>
          </a:xfrm>
          <a:prstGeom prst="rect">
            <a:avLst/>
          </a:prstGeom>
        </p:spPr>
        <p:txBody>
          <a:bodyPr>
            <a:spAutoFit/>
          </a:bodyPr>
          <a:lstStyle>
            <a:lvl1pPr marL="0" indent="0" algn="ctr">
              <a:spcBef>
                <a:spcPts val="955"/>
              </a:spcBef>
              <a:buSzTx/>
              <a:buNone/>
              <a:defRPr sz="1573"/>
            </a:lvl1pPr>
          </a:lstStyle>
          <a:p>
            <a:pPr lvl="0"/>
            <a:r>
              <a:rPr lang="en-US"/>
              <a:t>Edit Master text styles</a:t>
            </a:r>
          </a:p>
        </p:txBody>
      </p:sp>
      <p:sp>
        <p:nvSpPr>
          <p:cNvPr id="95" name="Slide Number"/>
          <p:cNvSpPr txBox="1">
            <a:spLocks noGrp="1"/>
          </p:cNvSpPr>
          <p:nvPr>
            <p:ph type="sldNum" sz="quarter" idx="2"/>
          </p:nvPr>
        </p:nvSpPr>
        <p:spPr>
          <a:xfrm>
            <a:off x="5977629" y="6502401"/>
            <a:ext cx="226619" cy="234950"/>
          </a:xfrm>
          <a:prstGeom prst="rect">
            <a:avLst/>
          </a:prstGeom>
        </p:spPr>
        <p:txBody>
          <a:bodyPr anchor="t"/>
          <a:lstStyle/>
          <a:p>
            <a:fld id="{B6F15528-21DE-4FAA-801E-634DDDAF4B2B}" type="slidenum">
              <a:rPr lang="en-US" smtClean="0"/>
              <a:t>‹#›</a:t>
            </a:fld>
            <a:endParaRPr lang="en-US"/>
          </a:p>
        </p:txBody>
      </p:sp>
    </p:spTree>
    <p:extLst>
      <p:ext uri="{BB962C8B-B14F-4D97-AF65-F5344CB8AC3E}">
        <p14:creationId xmlns:p14="http://schemas.microsoft.com/office/powerpoint/2010/main" val="3085565971"/>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rPr lang="en-US"/>
              <a:t>Click to edit Master title style</a:t>
            </a:r>
            <a:endParaRPr/>
          </a:p>
        </p:txBody>
      </p:sp>
      <p:sp>
        <p:nvSpPr>
          <p:cNvPr id="57" name="Body Level One…"/>
          <p:cNvSpPr txBox="1">
            <a:spLocks noGrp="1"/>
          </p:cNvSpPr>
          <p:nvPr>
            <p:ph type="body" idx="1"/>
          </p:nvPr>
        </p:nvSpPr>
        <p:spPr>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8" name="Slide Number"/>
          <p:cNvSpPr txBox="1">
            <a:spLocks noGrp="1"/>
          </p:cNvSpPr>
          <p:nvPr>
            <p:ph type="sldNum" sz="quarter" idx="2"/>
          </p:nvPr>
        </p:nvSpPr>
        <p:spPr>
          <a:xfrm>
            <a:off x="5977629" y="6502401"/>
            <a:ext cx="226619" cy="234950"/>
          </a:xfrm>
          <a:prstGeom prst="rect">
            <a:avLst/>
          </a:prstGeom>
        </p:spPr>
        <p:txBody>
          <a:bodyPr anchor="t"/>
          <a:lstStyle/>
          <a:p>
            <a:fld id="{B6F15528-21DE-4FAA-801E-634DDDAF4B2B}" type="slidenum">
              <a:rPr lang="en-US" smtClean="0"/>
              <a:t>‹#›</a:t>
            </a:fld>
            <a:endParaRPr lang="en-US"/>
          </a:p>
        </p:txBody>
      </p:sp>
    </p:spTree>
    <p:extLst>
      <p:ext uri="{BB962C8B-B14F-4D97-AF65-F5344CB8AC3E}">
        <p14:creationId xmlns:p14="http://schemas.microsoft.com/office/powerpoint/2010/main" val="303869630"/>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193803" y="2266950"/>
            <a:ext cx="9810751" cy="2324100"/>
          </a:xfrm>
          <a:prstGeom prst="rect">
            <a:avLst/>
          </a:prstGeom>
        </p:spPr>
        <p:txBody>
          <a:bodyPr/>
          <a:lstStyle/>
          <a:p>
            <a:r>
              <a:rPr lang="en-US"/>
              <a:t>Click to edit Master title style</a:t>
            </a:r>
            <a:endParaRPr/>
          </a:p>
        </p:txBody>
      </p:sp>
      <p:sp>
        <p:nvSpPr>
          <p:cNvPr id="31" name="Slide Number"/>
          <p:cNvSpPr txBox="1">
            <a:spLocks noGrp="1"/>
          </p:cNvSpPr>
          <p:nvPr>
            <p:ph type="sldNum" sz="quarter" idx="2"/>
          </p:nvPr>
        </p:nvSpPr>
        <p:spPr>
          <a:xfrm>
            <a:off x="5977629" y="6502401"/>
            <a:ext cx="226619" cy="234950"/>
          </a:xfrm>
          <a:prstGeom prst="rect">
            <a:avLst/>
          </a:prstGeom>
        </p:spPr>
        <p:txBody>
          <a:bodyPr anchor="t"/>
          <a:lstStyle/>
          <a:p>
            <a:fld id="{B6F15528-21DE-4FAA-801E-634DDDAF4B2B}" type="slidenum">
              <a:rPr lang="en-US" smtClean="0"/>
              <a:t>‹#›</a:t>
            </a:fld>
            <a:endParaRPr lang="en-US"/>
          </a:p>
        </p:txBody>
      </p:sp>
    </p:spTree>
    <p:extLst>
      <p:ext uri="{BB962C8B-B14F-4D97-AF65-F5344CB8AC3E}">
        <p14:creationId xmlns:p14="http://schemas.microsoft.com/office/powerpoint/2010/main" val="125334871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Title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55996" y="2038199"/>
            <a:ext cx="8825659" cy="2619548"/>
          </a:xfrm>
          <a:prstGeom prst="rect">
            <a:avLst/>
          </a:prstGeom>
        </p:spPr>
        <p:txBody>
          <a:bodyPr anchor="t" anchorCtr="0"/>
          <a:lstStyle>
            <a:lvl1pPr algn="ctr">
              <a:defRPr sz="4044">
                <a:solidFill>
                  <a:schemeClr val="bg1"/>
                </a:solidFill>
              </a:defRPr>
            </a:lvl1pPr>
          </a:lstStyle>
          <a:p>
            <a:r>
              <a:rPr lang="en-US" dirty="0"/>
              <a:t>SECTION</a:t>
            </a:r>
            <a:br>
              <a:rPr lang="en-US" dirty="0"/>
            </a:br>
            <a:r>
              <a:rPr lang="en-US" dirty="0"/>
              <a:t>TITLE</a:t>
            </a:r>
          </a:p>
        </p:txBody>
      </p:sp>
      <p:sp>
        <p:nvSpPr>
          <p:cNvPr id="3" name="Subtitle 2"/>
          <p:cNvSpPr>
            <a:spLocks noGrp="1"/>
          </p:cNvSpPr>
          <p:nvPr>
            <p:ph type="subTitle" idx="1"/>
          </p:nvPr>
        </p:nvSpPr>
        <p:spPr>
          <a:xfrm>
            <a:off x="1655996" y="5061770"/>
            <a:ext cx="8825659" cy="646390"/>
          </a:xfrm>
        </p:spPr>
        <p:txBody>
          <a:bodyPr anchor="t"/>
          <a:lstStyle>
            <a:lvl1pPr marL="0" indent="0" algn="ctr">
              <a:buNone/>
              <a:defRPr cap="none" baseline="0">
                <a:solidFill>
                  <a:schemeClr val="bg1"/>
                </a:solidFill>
              </a:defRPr>
            </a:lvl1pPr>
            <a:lvl2pPr marL="256828" indent="0" algn="ctr">
              <a:buNone/>
              <a:defRPr>
                <a:solidFill>
                  <a:schemeClr val="tx1">
                    <a:tint val="75000"/>
                  </a:schemeClr>
                </a:solidFill>
              </a:defRPr>
            </a:lvl2pPr>
            <a:lvl3pPr marL="513657" indent="0" algn="ctr">
              <a:buNone/>
              <a:defRPr>
                <a:solidFill>
                  <a:schemeClr val="tx1">
                    <a:tint val="75000"/>
                  </a:schemeClr>
                </a:solidFill>
              </a:defRPr>
            </a:lvl3pPr>
            <a:lvl4pPr marL="770485" indent="0" algn="ctr">
              <a:buNone/>
              <a:defRPr>
                <a:solidFill>
                  <a:schemeClr val="tx1">
                    <a:tint val="75000"/>
                  </a:schemeClr>
                </a:solidFill>
              </a:defRPr>
            </a:lvl4pPr>
            <a:lvl5pPr marL="1027314" indent="0" algn="ctr">
              <a:buNone/>
              <a:defRPr>
                <a:solidFill>
                  <a:schemeClr val="tx1">
                    <a:tint val="75000"/>
                  </a:schemeClr>
                </a:solidFill>
              </a:defRPr>
            </a:lvl5pPr>
            <a:lvl6pPr marL="1284142" indent="0" algn="ctr">
              <a:buNone/>
              <a:defRPr>
                <a:solidFill>
                  <a:schemeClr val="tx1">
                    <a:tint val="75000"/>
                  </a:schemeClr>
                </a:solidFill>
              </a:defRPr>
            </a:lvl6pPr>
            <a:lvl7pPr marL="1540971" indent="0" algn="ctr">
              <a:buNone/>
              <a:defRPr>
                <a:solidFill>
                  <a:schemeClr val="tx1">
                    <a:tint val="75000"/>
                  </a:schemeClr>
                </a:solidFill>
              </a:defRPr>
            </a:lvl7pPr>
            <a:lvl8pPr marL="1797799" indent="0" algn="ctr">
              <a:buNone/>
              <a:defRPr>
                <a:solidFill>
                  <a:schemeClr val="tx1">
                    <a:tint val="75000"/>
                  </a:schemeClr>
                </a:solidFill>
              </a:defRPr>
            </a:lvl8pPr>
            <a:lvl9pPr marL="2054627" indent="0" algn="ctr">
              <a:buNone/>
              <a:defRPr>
                <a:solidFill>
                  <a:schemeClr val="tx1">
                    <a:tint val="75000"/>
                  </a:schemeClr>
                </a:solidFill>
              </a:defRPr>
            </a:lvl9pPr>
          </a:lstStyle>
          <a:p>
            <a:r>
              <a:rPr lang="en-US"/>
              <a:t>Click to edit Master subtitle style</a:t>
            </a:r>
            <a:endParaRPr lang="en-US" dirty="0"/>
          </a:p>
        </p:txBody>
      </p:sp>
      <p:cxnSp>
        <p:nvCxnSpPr>
          <p:cNvPr id="14" name="Straight Connector 13">
            <a:extLst>
              <a:ext uri="{FF2B5EF4-FFF2-40B4-BE49-F238E27FC236}">
                <a16:creationId xmlns:a16="http://schemas.microsoft.com/office/drawing/2014/main" id="{E7AB3F4A-6E4A-9441-A32E-6DB59118411A}"/>
              </a:ext>
            </a:extLst>
          </p:cNvPr>
          <p:cNvCxnSpPr>
            <a:cxnSpLocks/>
          </p:cNvCxnSpPr>
          <p:nvPr/>
        </p:nvCxnSpPr>
        <p:spPr>
          <a:xfrm>
            <a:off x="5443867" y="4693486"/>
            <a:ext cx="1249917" cy="0"/>
          </a:xfrm>
          <a:prstGeom prst="line">
            <a:avLst/>
          </a:prstGeom>
          <a:ln w="50800" cap="sq">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9FBE9B87-5D1F-E94B-B539-EC11664BD536}"/>
              </a:ext>
            </a:extLst>
          </p:cNvPr>
          <p:cNvSpPr/>
          <p:nvPr/>
        </p:nvSpPr>
        <p:spPr>
          <a:xfrm>
            <a:off x="5737780" y="0"/>
            <a:ext cx="685800" cy="1143000"/>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lstStyle/>
          <a:p>
            <a:endParaRPr lang="en-US" sz="2921" dirty="0"/>
          </a:p>
        </p:txBody>
      </p:sp>
      <p:pic>
        <p:nvPicPr>
          <p:cNvPr id="10" name="Picture 9">
            <a:extLst>
              <a:ext uri="{FF2B5EF4-FFF2-40B4-BE49-F238E27FC236}">
                <a16:creationId xmlns:a16="http://schemas.microsoft.com/office/drawing/2014/main" id="{F5CA907F-9252-0B49-807C-E526EE69491B}"/>
              </a:ext>
            </a:extLst>
          </p:cNvPr>
          <p:cNvPicPr>
            <a:picLocks noChangeAspect="1"/>
          </p:cNvPicPr>
          <p:nvPr/>
        </p:nvPicPr>
        <p:blipFill>
          <a:blip r:embed="rId2"/>
          <a:stretch>
            <a:fillRect/>
          </a:stretch>
        </p:blipFill>
        <p:spPr>
          <a:xfrm>
            <a:off x="5872517" y="480151"/>
            <a:ext cx="416328" cy="526087"/>
          </a:xfrm>
          <a:prstGeom prst="rect">
            <a:avLst/>
          </a:prstGeom>
        </p:spPr>
      </p:pic>
    </p:spTree>
    <p:extLst>
      <p:ext uri="{BB962C8B-B14F-4D97-AF65-F5344CB8AC3E}">
        <p14:creationId xmlns:p14="http://schemas.microsoft.com/office/powerpoint/2010/main" val="21407414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1_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p>
            <a:r>
              <a:rPr lang="en-US"/>
              <a:t>Click to edit Master title style</a:t>
            </a:r>
            <a:endParaRPr/>
          </a:p>
        </p:txBody>
      </p:sp>
      <p:sp>
        <p:nvSpPr>
          <p:cNvPr id="3" name="Holder 3"/>
          <p:cNvSpPr>
            <a:spLocks noGrp="1"/>
          </p:cNvSpPr>
          <p:nvPr>
            <p:ph sz="half" idx="2"/>
          </p:nvPr>
        </p:nvSpPr>
        <p:spPr>
          <a:xfrm>
            <a:off x="609601" y="1577340"/>
            <a:ext cx="5303520" cy="4526280"/>
          </a:xfrm>
          <a:prstGeom prst="rect">
            <a:avLst/>
          </a:prstGeom>
        </p:spPr>
        <p:txBody>
          <a:bodyPr wrap="square" lIns="0" tIns="0" rIns="0" bIns="0">
            <a:noAutofit/>
          </a:bodyPr>
          <a:lstStyle/>
          <a:p>
            <a:pPr lvl="0"/>
            <a:r>
              <a:rPr lang="en-US"/>
              <a:t>Edit Master text styles</a:t>
            </a:r>
          </a:p>
        </p:txBody>
      </p:sp>
      <p:sp>
        <p:nvSpPr>
          <p:cNvPr id="4" name="Holder 4"/>
          <p:cNvSpPr>
            <a:spLocks noGrp="1"/>
          </p:cNvSpPr>
          <p:nvPr>
            <p:ph sz="half" idx="3"/>
          </p:nvPr>
        </p:nvSpPr>
        <p:spPr>
          <a:xfrm>
            <a:off x="6278879" y="1577340"/>
            <a:ext cx="5303520" cy="4526280"/>
          </a:xfrm>
          <a:prstGeom prst="rect">
            <a:avLst/>
          </a:prstGeom>
        </p:spPr>
        <p:txBody>
          <a:bodyPr wrap="square" lIns="0" tIns="0" rIns="0" bIns="0">
            <a:noAutofit/>
          </a:bodyPr>
          <a:lstStyle/>
          <a:p>
            <a:pPr lvl="0"/>
            <a:r>
              <a:rPr lang="en-US"/>
              <a:t>Edit Master text styles</a:t>
            </a:r>
          </a:p>
        </p:txBody>
      </p:sp>
      <p:sp>
        <p:nvSpPr>
          <p:cNvPr id="5" name="Holder 5"/>
          <p:cNvSpPr>
            <a:spLocks noGrp="1"/>
          </p:cNvSpPr>
          <p:nvPr>
            <p:ph type="ftr" sz="quarter" idx="5"/>
          </p:nvPr>
        </p:nvSpPr>
        <p:spPr/>
        <p:txBody>
          <a:bodyPr lIns="0" tIns="0" rIns="0" bIns="0"/>
          <a:lstStyle/>
          <a:p>
            <a:endParaRPr lang="en-US"/>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11/20/18</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3918322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1" y="2125983"/>
            <a:ext cx="10363200" cy="1440179"/>
          </a:xfrm>
          <a:prstGeom prst="rect">
            <a:avLst/>
          </a:prstGeom>
        </p:spPr>
        <p:txBody>
          <a:bodyPr wrap="square" lIns="0" tIns="0" rIns="0" bIns="0">
            <a:noAutofit/>
          </a:bodyPr>
          <a:lstStyle/>
          <a:p>
            <a:r>
              <a:rPr lang="en-US"/>
              <a:t>Click to edit Master title style</a:t>
            </a:r>
            <a:endParaRPr/>
          </a:p>
        </p:txBody>
      </p:sp>
      <p:sp>
        <p:nvSpPr>
          <p:cNvPr id="3" name="Holder 3"/>
          <p:cNvSpPr>
            <a:spLocks noGrp="1"/>
          </p:cNvSpPr>
          <p:nvPr>
            <p:ph type="subTitle" idx="4"/>
          </p:nvPr>
        </p:nvSpPr>
        <p:spPr>
          <a:xfrm>
            <a:off x="1828802" y="3840480"/>
            <a:ext cx="8534399" cy="1714500"/>
          </a:xfrm>
          <a:prstGeom prst="rect">
            <a:avLst/>
          </a:prstGeom>
        </p:spPr>
        <p:txBody>
          <a:bodyPr wrap="square" lIns="0" tIns="0" rIns="0" bIns="0">
            <a:noAutofit/>
          </a:bodyPr>
          <a:lstStyle/>
          <a:p>
            <a:r>
              <a:rPr lang="en-US"/>
              <a:t>Click to edit Master subtitle style</a:t>
            </a:r>
            <a:endParaRPr/>
          </a:p>
        </p:txBody>
      </p:sp>
      <p:sp>
        <p:nvSpPr>
          <p:cNvPr id="4" name="Holder 4"/>
          <p:cNvSpPr>
            <a:spLocks noGrp="1"/>
          </p:cNvSpPr>
          <p:nvPr>
            <p:ph type="ftr" sz="quarter" idx="5"/>
          </p:nvPr>
        </p:nvSpPr>
        <p:spPr/>
        <p:txBody>
          <a:bodyPr lIns="0" tIns="0" rIns="0" bIns="0"/>
          <a:lstStyle/>
          <a:p>
            <a:endParaRPr lang="en-US"/>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11/20/18</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4830368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11/20/18</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450157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88938" y="338422"/>
            <a:ext cx="9660916" cy="985557"/>
          </a:xfrm>
          <a:prstGeom prst="rect">
            <a:avLst/>
          </a:prstGeom>
        </p:spPr>
        <p:txBody>
          <a:bodyPr/>
          <a:lstStyle>
            <a:lvl1pPr>
              <a:defRPr spc="169"/>
            </a:lvl1pPr>
          </a:lstStyle>
          <a:p>
            <a:r>
              <a:rPr lang="en-US" dirty="0"/>
              <a:t>SLIDE TITLE GOES HERE</a:t>
            </a:r>
          </a:p>
        </p:txBody>
      </p:sp>
      <p:sp>
        <p:nvSpPr>
          <p:cNvPr id="3" name="Content Placeholder 2"/>
          <p:cNvSpPr>
            <a:spLocks noGrp="1"/>
          </p:cNvSpPr>
          <p:nvPr>
            <p:ph idx="1"/>
          </p:nvPr>
        </p:nvSpPr>
        <p:spPr>
          <a:xfrm>
            <a:off x="388938" y="1590679"/>
            <a:ext cx="9660916" cy="4195480"/>
          </a:xfrm>
        </p:spPr>
        <p:txBody>
          <a:bodyPr/>
          <a:lstStyle>
            <a:lvl1pPr>
              <a:defRPr b="0" i="0">
                <a:solidFill>
                  <a:schemeClr val="tx1">
                    <a:lumMod val="65000"/>
                    <a:lumOff val="35000"/>
                  </a:schemeClr>
                </a:solidFill>
                <a:latin typeface="Calibri" panose="020F0502020204030204" pitchFamily="34" charset="0"/>
                <a:cs typeface="Calibri" panose="020F0502020204030204" pitchFamily="34" charset="0"/>
              </a:defRPr>
            </a:lvl1pPr>
            <a:lvl2pPr>
              <a:defRPr b="0" i="0">
                <a:solidFill>
                  <a:schemeClr val="tx1">
                    <a:lumMod val="65000"/>
                    <a:lumOff val="35000"/>
                  </a:schemeClr>
                </a:solidFill>
                <a:latin typeface="Calibri" panose="020F0502020204030204" pitchFamily="34" charset="0"/>
                <a:cs typeface="Calibri" panose="020F0502020204030204" pitchFamily="34" charset="0"/>
              </a:defRPr>
            </a:lvl2pPr>
            <a:lvl3pPr>
              <a:defRPr b="0" i="0">
                <a:solidFill>
                  <a:schemeClr val="tx1">
                    <a:lumMod val="65000"/>
                    <a:lumOff val="35000"/>
                  </a:schemeClr>
                </a:solidFill>
                <a:latin typeface="Calibri" panose="020F0502020204030204" pitchFamily="34" charset="0"/>
                <a:cs typeface="Calibri" panose="020F0502020204030204" pitchFamily="34" charset="0"/>
              </a:defRPr>
            </a:lvl3pPr>
            <a:lvl4pPr>
              <a:defRPr b="0" i="0">
                <a:solidFill>
                  <a:schemeClr val="tx1">
                    <a:lumMod val="65000"/>
                    <a:lumOff val="35000"/>
                  </a:schemeClr>
                </a:solidFill>
                <a:latin typeface="Calibri" panose="020F0502020204030204" pitchFamily="34" charset="0"/>
                <a:cs typeface="Calibri" panose="020F0502020204030204" pitchFamily="34" charset="0"/>
              </a:defRPr>
            </a:lvl4pPr>
            <a:lvl5pPr>
              <a:defRPr b="0" i="0">
                <a:solidFill>
                  <a:schemeClr val="tx1">
                    <a:lumMod val="65000"/>
                    <a:lumOff val="35000"/>
                  </a:schemeClr>
                </a:solidFill>
                <a:latin typeface="Calibri" panose="020F0502020204030204" pitchFamily="34" charset="0"/>
                <a:cs typeface="Calibri" panose="020F050202020403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87448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88937" y="1603378"/>
            <a:ext cx="4396339" cy="4195763"/>
          </a:xfrm>
        </p:spPr>
        <p:txBody>
          <a:bodyPr>
            <a:normAutofit/>
          </a:bodyPr>
          <a:lstStyle>
            <a:lvl1pPr>
              <a:defRPr sz="1011">
                <a:solidFill>
                  <a:schemeClr val="tx1">
                    <a:lumMod val="65000"/>
                    <a:lumOff val="35000"/>
                  </a:schemeClr>
                </a:solidFill>
                <a:latin typeface="Calibri" panose="020F0502020204030204" pitchFamily="34" charset="0"/>
                <a:cs typeface="Calibri" panose="020F0502020204030204" pitchFamily="34" charset="0"/>
              </a:defRPr>
            </a:lvl1pPr>
            <a:lvl2pPr>
              <a:defRPr sz="899">
                <a:solidFill>
                  <a:schemeClr val="tx1">
                    <a:lumMod val="65000"/>
                    <a:lumOff val="35000"/>
                  </a:schemeClr>
                </a:solidFill>
                <a:latin typeface="Calibri" panose="020F0502020204030204" pitchFamily="34" charset="0"/>
                <a:cs typeface="Calibri" panose="020F0502020204030204" pitchFamily="34" charset="0"/>
              </a:defRPr>
            </a:lvl2pPr>
            <a:lvl3pPr>
              <a:defRPr sz="786">
                <a:solidFill>
                  <a:schemeClr val="tx1">
                    <a:lumMod val="65000"/>
                    <a:lumOff val="35000"/>
                  </a:schemeClr>
                </a:solidFill>
                <a:latin typeface="Calibri" panose="020F0502020204030204" pitchFamily="34" charset="0"/>
                <a:cs typeface="Calibri" panose="020F0502020204030204" pitchFamily="34" charset="0"/>
              </a:defRPr>
            </a:lvl3pPr>
            <a:lvl4pPr>
              <a:defRPr sz="674">
                <a:solidFill>
                  <a:schemeClr val="tx1">
                    <a:lumMod val="65000"/>
                    <a:lumOff val="35000"/>
                  </a:schemeClr>
                </a:solidFill>
                <a:latin typeface="Calibri" panose="020F0502020204030204" pitchFamily="34" charset="0"/>
                <a:cs typeface="Calibri" panose="020F0502020204030204" pitchFamily="34" charset="0"/>
              </a:defRPr>
            </a:lvl4pPr>
            <a:lvl5pPr>
              <a:defRPr sz="674">
                <a:solidFill>
                  <a:schemeClr val="tx1">
                    <a:lumMod val="65000"/>
                    <a:lumOff val="35000"/>
                  </a:schemeClr>
                </a:solidFill>
                <a:latin typeface="Calibri" panose="020F0502020204030204" pitchFamily="34" charset="0"/>
                <a:cs typeface="Calibri" panose="020F0502020204030204" pitchFamily="34" charset="0"/>
              </a:defRPr>
            </a:lvl5pPr>
            <a:lvl6pPr>
              <a:defRPr sz="674"/>
            </a:lvl6pPr>
            <a:lvl7pPr>
              <a:defRPr sz="674"/>
            </a:lvl7pPr>
            <a:lvl8pPr>
              <a:defRPr sz="674"/>
            </a:lvl8pPr>
            <a:lvl9pPr>
              <a:defRPr sz="674"/>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940117" y="1598894"/>
            <a:ext cx="4396341" cy="4200245"/>
          </a:xfrm>
        </p:spPr>
        <p:txBody>
          <a:bodyPr>
            <a:normAutofit/>
          </a:bodyPr>
          <a:lstStyle>
            <a:lvl1pPr>
              <a:defRPr sz="1011">
                <a:solidFill>
                  <a:schemeClr val="tx1">
                    <a:lumMod val="65000"/>
                    <a:lumOff val="35000"/>
                  </a:schemeClr>
                </a:solidFill>
                <a:latin typeface="Calibri" panose="020F0502020204030204" pitchFamily="34" charset="0"/>
                <a:cs typeface="Calibri" panose="020F0502020204030204" pitchFamily="34" charset="0"/>
              </a:defRPr>
            </a:lvl1pPr>
            <a:lvl2pPr>
              <a:defRPr sz="899">
                <a:solidFill>
                  <a:schemeClr val="tx1">
                    <a:lumMod val="65000"/>
                    <a:lumOff val="35000"/>
                  </a:schemeClr>
                </a:solidFill>
                <a:latin typeface="Calibri" panose="020F0502020204030204" pitchFamily="34" charset="0"/>
                <a:cs typeface="Calibri" panose="020F0502020204030204" pitchFamily="34" charset="0"/>
              </a:defRPr>
            </a:lvl2pPr>
            <a:lvl3pPr>
              <a:defRPr sz="786">
                <a:solidFill>
                  <a:schemeClr val="tx1">
                    <a:lumMod val="65000"/>
                    <a:lumOff val="35000"/>
                  </a:schemeClr>
                </a:solidFill>
                <a:latin typeface="Calibri" panose="020F0502020204030204" pitchFamily="34" charset="0"/>
                <a:cs typeface="Calibri" panose="020F0502020204030204" pitchFamily="34" charset="0"/>
              </a:defRPr>
            </a:lvl3pPr>
            <a:lvl4pPr>
              <a:defRPr sz="674">
                <a:solidFill>
                  <a:schemeClr val="tx1">
                    <a:lumMod val="65000"/>
                    <a:lumOff val="35000"/>
                  </a:schemeClr>
                </a:solidFill>
                <a:latin typeface="Calibri" panose="020F0502020204030204" pitchFamily="34" charset="0"/>
                <a:cs typeface="Calibri" panose="020F0502020204030204" pitchFamily="34" charset="0"/>
              </a:defRPr>
            </a:lvl4pPr>
            <a:lvl5pPr>
              <a:defRPr sz="674">
                <a:solidFill>
                  <a:schemeClr val="tx1">
                    <a:lumMod val="65000"/>
                    <a:lumOff val="35000"/>
                  </a:schemeClr>
                </a:solidFill>
                <a:latin typeface="Calibri" panose="020F0502020204030204" pitchFamily="34" charset="0"/>
                <a:cs typeface="Calibri" panose="020F0502020204030204" pitchFamily="34" charset="0"/>
              </a:defRPr>
            </a:lvl5pPr>
            <a:lvl6pPr>
              <a:defRPr sz="674"/>
            </a:lvl6pPr>
            <a:lvl7pPr>
              <a:defRPr sz="674"/>
            </a:lvl7pPr>
            <a:lvl8pPr>
              <a:defRPr sz="674"/>
            </a:lvl8pPr>
            <a:lvl9pPr>
              <a:defRPr sz="674"/>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a:extLst>
              <a:ext uri="{FF2B5EF4-FFF2-40B4-BE49-F238E27FC236}">
                <a16:creationId xmlns:a16="http://schemas.microsoft.com/office/drawing/2014/main" id="{95FE8E80-A07B-124F-8B4E-82E6530FB6C5}"/>
              </a:ext>
            </a:extLst>
          </p:cNvPr>
          <p:cNvSpPr>
            <a:spLocks noGrp="1"/>
          </p:cNvSpPr>
          <p:nvPr>
            <p:ph type="title" hasCustomPrompt="1"/>
          </p:nvPr>
        </p:nvSpPr>
        <p:spPr>
          <a:xfrm>
            <a:off x="388938" y="338422"/>
            <a:ext cx="9660916" cy="985557"/>
          </a:xfrm>
          <a:prstGeom prst="rect">
            <a:avLst/>
          </a:prstGeom>
        </p:spPr>
        <p:txBody>
          <a:bodyPr/>
          <a:lstStyle>
            <a:lvl1pPr>
              <a:defRPr spc="169"/>
            </a:lvl1pPr>
          </a:lstStyle>
          <a:p>
            <a:r>
              <a:rPr lang="en-US" dirty="0"/>
              <a:t>SLIDE TITLE GOES HERE</a:t>
            </a:r>
          </a:p>
        </p:txBody>
      </p:sp>
    </p:spTree>
    <p:extLst>
      <p:ext uri="{BB962C8B-B14F-4D97-AF65-F5344CB8AC3E}">
        <p14:creationId xmlns:p14="http://schemas.microsoft.com/office/powerpoint/2010/main" val="33608512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388937" y="1591729"/>
            <a:ext cx="4396339" cy="576262"/>
          </a:xfrm>
        </p:spPr>
        <p:txBody>
          <a:bodyPr anchor="b">
            <a:noAutofit/>
          </a:bodyPr>
          <a:lstStyle>
            <a:lvl1pPr marL="0" indent="0">
              <a:buNone/>
              <a:defRPr sz="1348" b="0">
                <a:solidFill>
                  <a:schemeClr val="tx1">
                    <a:lumMod val="65000"/>
                    <a:lumOff val="35000"/>
                  </a:schemeClr>
                </a:solidFill>
              </a:defRPr>
            </a:lvl1pPr>
            <a:lvl2pPr marL="256828" indent="0">
              <a:buNone/>
              <a:defRPr sz="1123" b="1"/>
            </a:lvl2pPr>
            <a:lvl3pPr marL="513657" indent="0">
              <a:buNone/>
              <a:defRPr sz="1011" b="1"/>
            </a:lvl3pPr>
            <a:lvl4pPr marL="770485" indent="0">
              <a:buNone/>
              <a:defRPr sz="899" b="1"/>
            </a:lvl4pPr>
            <a:lvl5pPr marL="1027314" indent="0">
              <a:buNone/>
              <a:defRPr sz="899" b="1"/>
            </a:lvl5pPr>
            <a:lvl6pPr marL="1284142" indent="0">
              <a:buNone/>
              <a:defRPr sz="899" b="1"/>
            </a:lvl6pPr>
            <a:lvl7pPr marL="1540971" indent="0">
              <a:buNone/>
              <a:defRPr sz="899" b="1"/>
            </a:lvl7pPr>
            <a:lvl8pPr marL="1797799" indent="0">
              <a:buNone/>
              <a:defRPr sz="899" b="1"/>
            </a:lvl8pPr>
            <a:lvl9pPr marL="2054627" indent="0">
              <a:buNone/>
              <a:defRPr sz="899" b="1"/>
            </a:lvl9pPr>
          </a:lstStyle>
          <a:p>
            <a:pPr lvl="0"/>
            <a:r>
              <a:rPr lang="en-US" dirty="0"/>
              <a:t>COLUMN TITLE</a:t>
            </a:r>
          </a:p>
        </p:txBody>
      </p:sp>
      <p:sp>
        <p:nvSpPr>
          <p:cNvPr id="4" name="Content Placeholder 3"/>
          <p:cNvSpPr>
            <a:spLocks noGrp="1"/>
          </p:cNvSpPr>
          <p:nvPr>
            <p:ph sz="half" idx="2"/>
          </p:nvPr>
        </p:nvSpPr>
        <p:spPr>
          <a:xfrm>
            <a:off x="388937" y="2201328"/>
            <a:ext cx="4396339" cy="3741738"/>
          </a:xfrm>
        </p:spPr>
        <p:txBody>
          <a:bodyPr>
            <a:normAutofit/>
          </a:bodyPr>
          <a:lstStyle>
            <a:lvl1pPr>
              <a:defRPr sz="1011">
                <a:solidFill>
                  <a:schemeClr val="tx1">
                    <a:lumMod val="65000"/>
                    <a:lumOff val="35000"/>
                  </a:schemeClr>
                </a:solidFill>
                <a:latin typeface="Calibri" panose="020F0502020204030204" pitchFamily="34" charset="0"/>
                <a:cs typeface="Calibri" panose="020F0502020204030204" pitchFamily="34" charset="0"/>
              </a:defRPr>
            </a:lvl1pPr>
            <a:lvl2pPr>
              <a:defRPr sz="899">
                <a:solidFill>
                  <a:schemeClr val="tx1">
                    <a:lumMod val="65000"/>
                    <a:lumOff val="35000"/>
                  </a:schemeClr>
                </a:solidFill>
                <a:latin typeface="Calibri" panose="020F0502020204030204" pitchFamily="34" charset="0"/>
                <a:cs typeface="Calibri" panose="020F0502020204030204" pitchFamily="34" charset="0"/>
              </a:defRPr>
            </a:lvl2pPr>
            <a:lvl3pPr>
              <a:defRPr sz="786">
                <a:solidFill>
                  <a:schemeClr val="tx1">
                    <a:lumMod val="65000"/>
                    <a:lumOff val="35000"/>
                  </a:schemeClr>
                </a:solidFill>
                <a:latin typeface="Calibri" panose="020F0502020204030204" pitchFamily="34" charset="0"/>
                <a:cs typeface="Calibri" panose="020F0502020204030204" pitchFamily="34" charset="0"/>
              </a:defRPr>
            </a:lvl3pPr>
            <a:lvl4pPr>
              <a:defRPr sz="674">
                <a:solidFill>
                  <a:schemeClr val="tx1">
                    <a:lumMod val="65000"/>
                    <a:lumOff val="35000"/>
                  </a:schemeClr>
                </a:solidFill>
                <a:latin typeface="Calibri" panose="020F0502020204030204" pitchFamily="34" charset="0"/>
                <a:cs typeface="Calibri" panose="020F0502020204030204" pitchFamily="34" charset="0"/>
              </a:defRPr>
            </a:lvl4pPr>
            <a:lvl5pPr>
              <a:defRPr sz="674">
                <a:solidFill>
                  <a:schemeClr val="tx1">
                    <a:lumMod val="65000"/>
                    <a:lumOff val="35000"/>
                  </a:schemeClr>
                </a:solidFill>
                <a:latin typeface="Calibri" panose="020F0502020204030204" pitchFamily="34" charset="0"/>
                <a:cs typeface="Calibri" panose="020F0502020204030204" pitchFamily="34" charset="0"/>
              </a:defRPr>
            </a:lvl5pPr>
            <a:lvl6pPr>
              <a:defRPr sz="674"/>
            </a:lvl6pPr>
            <a:lvl7pPr>
              <a:defRPr sz="674"/>
            </a:lvl7pPr>
            <a:lvl8pPr>
              <a:defRPr sz="674"/>
            </a:lvl8pPr>
            <a:lvl9pPr>
              <a:defRPr sz="674"/>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hasCustomPrompt="1"/>
          </p:nvPr>
        </p:nvSpPr>
        <p:spPr>
          <a:xfrm>
            <a:off x="4940121" y="1591729"/>
            <a:ext cx="4396339" cy="576262"/>
          </a:xfrm>
        </p:spPr>
        <p:txBody>
          <a:bodyPr anchor="b">
            <a:noAutofit/>
          </a:bodyPr>
          <a:lstStyle>
            <a:lvl1pPr marL="0" indent="0">
              <a:buNone/>
              <a:defRPr sz="1348" b="0">
                <a:solidFill>
                  <a:schemeClr val="tx1">
                    <a:lumMod val="65000"/>
                    <a:lumOff val="35000"/>
                  </a:schemeClr>
                </a:solidFill>
              </a:defRPr>
            </a:lvl1pPr>
            <a:lvl2pPr marL="256828" indent="0">
              <a:buNone/>
              <a:defRPr sz="1123" b="1"/>
            </a:lvl2pPr>
            <a:lvl3pPr marL="513657" indent="0">
              <a:buNone/>
              <a:defRPr sz="1011" b="1"/>
            </a:lvl3pPr>
            <a:lvl4pPr marL="770485" indent="0">
              <a:buNone/>
              <a:defRPr sz="899" b="1"/>
            </a:lvl4pPr>
            <a:lvl5pPr marL="1027314" indent="0">
              <a:buNone/>
              <a:defRPr sz="899" b="1"/>
            </a:lvl5pPr>
            <a:lvl6pPr marL="1284142" indent="0">
              <a:buNone/>
              <a:defRPr sz="899" b="1"/>
            </a:lvl6pPr>
            <a:lvl7pPr marL="1540971" indent="0">
              <a:buNone/>
              <a:defRPr sz="899" b="1"/>
            </a:lvl7pPr>
            <a:lvl8pPr marL="1797799" indent="0">
              <a:buNone/>
              <a:defRPr sz="899" b="1"/>
            </a:lvl8pPr>
            <a:lvl9pPr marL="2054627" indent="0">
              <a:buNone/>
              <a:defRPr sz="899" b="1"/>
            </a:lvl9pPr>
          </a:lstStyle>
          <a:p>
            <a:pPr lvl="0"/>
            <a:r>
              <a:rPr lang="en-US" dirty="0"/>
              <a:t>COLUMN TITLE</a:t>
            </a:r>
          </a:p>
        </p:txBody>
      </p:sp>
      <p:sp>
        <p:nvSpPr>
          <p:cNvPr id="6" name="Content Placeholder 5"/>
          <p:cNvSpPr>
            <a:spLocks noGrp="1"/>
          </p:cNvSpPr>
          <p:nvPr>
            <p:ph sz="quarter" idx="4"/>
          </p:nvPr>
        </p:nvSpPr>
        <p:spPr>
          <a:xfrm>
            <a:off x="4940121" y="2201328"/>
            <a:ext cx="4396339" cy="3741738"/>
          </a:xfrm>
        </p:spPr>
        <p:txBody>
          <a:bodyPr>
            <a:normAutofit/>
          </a:bodyPr>
          <a:lstStyle>
            <a:lvl1pPr>
              <a:defRPr sz="1011">
                <a:solidFill>
                  <a:schemeClr val="tx1">
                    <a:lumMod val="65000"/>
                    <a:lumOff val="35000"/>
                  </a:schemeClr>
                </a:solidFill>
                <a:latin typeface="Calibri" panose="020F0502020204030204" pitchFamily="34" charset="0"/>
                <a:cs typeface="Calibri" panose="020F0502020204030204" pitchFamily="34" charset="0"/>
              </a:defRPr>
            </a:lvl1pPr>
            <a:lvl2pPr>
              <a:defRPr sz="899">
                <a:solidFill>
                  <a:schemeClr val="tx1">
                    <a:lumMod val="65000"/>
                    <a:lumOff val="35000"/>
                  </a:schemeClr>
                </a:solidFill>
                <a:latin typeface="Calibri" panose="020F0502020204030204" pitchFamily="34" charset="0"/>
                <a:cs typeface="Calibri" panose="020F0502020204030204" pitchFamily="34" charset="0"/>
              </a:defRPr>
            </a:lvl2pPr>
            <a:lvl3pPr>
              <a:defRPr sz="786">
                <a:solidFill>
                  <a:schemeClr val="tx1">
                    <a:lumMod val="65000"/>
                    <a:lumOff val="35000"/>
                  </a:schemeClr>
                </a:solidFill>
                <a:latin typeface="Calibri" panose="020F0502020204030204" pitchFamily="34" charset="0"/>
                <a:cs typeface="Calibri" panose="020F0502020204030204" pitchFamily="34" charset="0"/>
              </a:defRPr>
            </a:lvl3pPr>
            <a:lvl4pPr>
              <a:defRPr sz="674">
                <a:solidFill>
                  <a:schemeClr val="tx1">
                    <a:lumMod val="65000"/>
                    <a:lumOff val="35000"/>
                  </a:schemeClr>
                </a:solidFill>
                <a:latin typeface="Calibri" panose="020F0502020204030204" pitchFamily="34" charset="0"/>
                <a:cs typeface="Calibri" panose="020F0502020204030204" pitchFamily="34" charset="0"/>
              </a:defRPr>
            </a:lvl4pPr>
            <a:lvl5pPr>
              <a:defRPr sz="674">
                <a:solidFill>
                  <a:schemeClr val="tx1">
                    <a:lumMod val="65000"/>
                    <a:lumOff val="35000"/>
                  </a:schemeClr>
                </a:solidFill>
                <a:latin typeface="Calibri" panose="020F0502020204030204" pitchFamily="34" charset="0"/>
                <a:cs typeface="Calibri" panose="020F0502020204030204" pitchFamily="34" charset="0"/>
              </a:defRPr>
            </a:lvl5pPr>
            <a:lvl6pPr>
              <a:defRPr sz="674"/>
            </a:lvl6pPr>
            <a:lvl7pPr>
              <a:defRPr sz="674"/>
            </a:lvl7pPr>
            <a:lvl8pPr>
              <a:defRPr sz="674"/>
            </a:lvl8pPr>
            <a:lvl9pPr>
              <a:defRPr sz="674"/>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1">
            <a:extLst>
              <a:ext uri="{FF2B5EF4-FFF2-40B4-BE49-F238E27FC236}">
                <a16:creationId xmlns:a16="http://schemas.microsoft.com/office/drawing/2014/main" id="{C2995212-60D7-124F-84AF-E046C34359A1}"/>
              </a:ext>
            </a:extLst>
          </p:cNvPr>
          <p:cNvSpPr>
            <a:spLocks noGrp="1"/>
          </p:cNvSpPr>
          <p:nvPr>
            <p:ph type="title" hasCustomPrompt="1"/>
          </p:nvPr>
        </p:nvSpPr>
        <p:spPr>
          <a:xfrm>
            <a:off x="388938" y="338422"/>
            <a:ext cx="9660916" cy="985557"/>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2663924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D9E1E285-0B80-5340-9ABB-2C68583FF347}"/>
              </a:ext>
            </a:extLst>
          </p:cNvPr>
          <p:cNvSpPr>
            <a:spLocks noGrp="1"/>
          </p:cNvSpPr>
          <p:nvPr>
            <p:ph type="title" hasCustomPrompt="1"/>
          </p:nvPr>
        </p:nvSpPr>
        <p:spPr>
          <a:xfrm>
            <a:off x="388938" y="338422"/>
            <a:ext cx="9660916" cy="985557"/>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3394123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Full Photo">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6FB98250-ACD1-DE4E-85CA-777ABF4856B1}"/>
              </a:ext>
            </a:extLst>
          </p:cNvPr>
          <p:cNvPicPr>
            <a:picLocks noChangeAspect="1"/>
          </p:cNvPicPr>
          <p:nvPr/>
        </p:nvPicPr>
        <p:blipFill>
          <a:blip r:embed="rId2">
            <a:alphaModFix/>
          </a:blip>
          <a:stretch>
            <a:fillRect/>
          </a:stretch>
        </p:blipFill>
        <p:spPr>
          <a:xfrm>
            <a:off x="0" y="0"/>
            <a:ext cx="12192000" cy="6858000"/>
          </a:xfrm>
          <a:prstGeom prst="rect">
            <a:avLst/>
          </a:prstGeom>
        </p:spPr>
      </p:pic>
      <p:sp>
        <p:nvSpPr>
          <p:cNvPr id="17" name="Rectangle 16">
            <a:extLst>
              <a:ext uri="{FF2B5EF4-FFF2-40B4-BE49-F238E27FC236}">
                <a16:creationId xmlns:a16="http://schemas.microsoft.com/office/drawing/2014/main" id="{B8A91DCF-34C5-524F-89F9-D8A7D493EE35}"/>
              </a:ext>
            </a:extLst>
          </p:cNvPr>
          <p:cNvSpPr/>
          <p:nvPr/>
        </p:nvSpPr>
        <p:spPr>
          <a:xfrm>
            <a:off x="3" y="0"/>
            <a:ext cx="12191999" cy="6858000"/>
          </a:xfrm>
          <a:prstGeom prst="rect">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921">
              <a:solidFill>
                <a:schemeClr val="accent4"/>
              </a:solidFill>
            </a:endParaRPr>
          </a:p>
        </p:txBody>
      </p:sp>
      <p:sp>
        <p:nvSpPr>
          <p:cNvPr id="8" name="Text Placeholder 7">
            <a:extLst>
              <a:ext uri="{FF2B5EF4-FFF2-40B4-BE49-F238E27FC236}">
                <a16:creationId xmlns:a16="http://schemas.microsoft.com/office/drawing/2014/main" id="{96480ECF-DB9F-8D4C-8BFC-CA6818AE3637}"/>
              </a:ext>
            </a:extLst>
          </p:cNvPr>
          <p:cNvSpPr>
            <a:spLocks noGrp="1"/>
          </p:cNvSpPr>
          <p:nvPr>
            <p:ph type="body" sz="quarter" idx="12"/>
          </p:nvPr>
        </p:nvSpPr>
        <p:spPr>
          <a:xfrm>
            <a:off x="923926" y="4057652"/>
            <a:ext cx="7534276" cy="1095376"/>
          </a:xfrm>
        </p:spPr>
        <p:txBody>
          <a:bodyPr/>
          <a:lstStyle>
            <a:lvl1pPr marL="0" indent="0">
              <a:buNone/>
              <a:defRPr>
                <a:solidFill>
                  <a:schemeClr val="bg1"/>
                </a:solidFill>
              </a:defRPr>
            </a:lvl1pPr>
          </a:lstStyle>
          <a:p>
            <a:pPr lvl="0"/>
            <a:r>
              <a:rPr lang="en-US"/>
              <a:t>Edit Master text styles</a:t>
            </a:r>
          </a:p>
        </p:txBody>
      </p:sp>
      <p:sp>
        <p:nvSpPr>
          <p:cNvPr id="9" name="Title 1">
            <a:extLst>
              <a:ext uri="{FF2B5EF4-FFF2-40B4-BE49-F238E27FC236}">
                <a16:creationId xmlns:a16="http://schemas.microsoft.com/office/drawing/2014/main" id="{727332C8-FE29-2A4E-A971-D3E4D2F72B70}"/>
              </a:ext>
            </a:extLst>
          </p:cNvPr>
          <p:cNvSpPr>
            <a:spLocks noGrp="1"/>
          </p:cNvSpPr>
          <p:nvPr>
            <p:ph type="title"/>
          </p:nvPr>
        </p:nvSpPr>
        <p:spPr>
          <a:xfrm>
            <a:off x="923926" y="1976723"/>
            <a:ext cx="7534276" cy="1842807"/>
          </a:xfrm>
          <a:prstGeom prst="rect">
            <a:avLst/>
          </a:prstGeom>
        </p:spPr>
        <p:txBody>
          <a:bodyPr/>
          <a:lstStyle>
            <a:lvl1pPr>
              <a:defRPr sz="3370" spc="0">
                <a:solidFill>
                  <a:schemeClr val="bg1"/>
                </a:solidFill>
              </a:defRPr>
            </a:lvl1pPr>
          </a:lstStyle>
          <a:p>
            <a:r>
              <a:rPr lang="en-US"/>
              <a:t>Click to edit Master title style</a:t>
            </a:r>
            <a:endParaRPr lang="en-US" dirty="0"/>
          </a:p>
        </p:txBody>
      </p:sp>
      <p:pic>
        <p:nvPicPr>
          <p:cNvPr id="18" name="Picture 17">
            <a:extLst>
              <a:ext uri="{FF2B5EF4-FFF2-40B4-BE49-F238E27FC236}">
                <a16:creationId xmlns:a16="http://schemas.microsoft.com/office/drawing/2014/main" id="{CEB540FE-A883-F741-BDFA-057D19B49BA3}"/>
              </a:ext>
            </a:extLst>
          </p:cNvPr>
          <p:cNvPicPr>
            <a:picLocks noChangeAspect="1"/>
          </p:cNvPicPr>
          <p:nvPr/>
        </p:nvPicPr>
        <p:blipFill>
          <a:blip r:embed="rId3"/>
          <a:stretch>
            <a:fillRect/>
          </a:stretch>
        </p:blipFill>
        <p:spPr>
          <a:xfrm>
            <a:off x="11456889" y="6010094"/>
            <a:ext cx="416328" cy="526087"/>
          </a:xfrm>
          <a:prstGeom prst="rect">
            <a:avLst/>
          </a:prstGeom>
        </p:spPr>
      </p:pic>
      <p:sp>
        <p:nvSpPr>
          <p:cNvPr id="16" name="Rectangle 15">
            <a:extLst>
              <a:ext uri="{FF2B5EF4-FFF2-40B4-BE49-F238E27FC236}">
                <a16:creationId xmlns:a16="http://schemas.microsoft.com/office/drawing/2014/main" id="{BC60F2C8-36F6-4049-9F37-A002CD794776}"/>
              </a:ext>
            </a:extLst>
          </p:cNvPr>
          <p:cNvSpPr/>
          <p:nvPr/>
        </p:nvSpPr>
        <p:spPr>
          <a:xfrm>
            <a:off x="1" y="0"/>
            <a:ext cx="108856"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5677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Partial Photo">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6FB98250-ACD1-DE4E-85CA-777ABF4856B1}"/>
              </a:ext>
            </a:extLst>
          </p:cNvPr>
          <p:cNvPicPr>
            <a:picLocks noChangeAspect="1"/>
          </p:cNvPicPr>
          <p:nvPr/>
        </p:nvPicPr>
        <p:blipFill rotWithShape="1">
          <a:blip r:embed="rId2">
            <a:alphaModFix/>
          </a:blip>
          <a:srcRect l="20715" r="37857"/>
          <a:stretch/>
        </p:blipFill>
        <p:spPr>
          <a:xfrm>
            <a:off x="2" y="0"/>
            <a:ext cx="5050972" cy="6858000"/>
          </a:xfrm>
          <a:prstGeom prst="rect">
            <a:avLst/>
          </a:prstGeom>
        </p:spPr>
      </p:pic>
      <p:sp>
        <p:nvSpPr>
          <p:cNvPr id="17" name="Rectangle 16">
            <a:extLst>
              <a:ext uri="{FF2B5EF4-FFF2-40B4-BE49-F238E27FC236}">
                <a16:creationId xmlns:a16="http://schemas.microsoft.com/office/drawing/2014/main" id="{B8A91DCF-34C5-524F-89F9-D8A7D493EE35}"/>
              </a:ext>
            </a:extLst>
          </p:cNvPr>
          <p:cNvSpPr/>
          <p:nvPr/>
        </p:nvSpPr>
        <p:spPr>
          <a:xfrm>
            <a:off x="2" y="0"/>
            <a:ext cx="5050972" cy="6858000"/>
          </a:xfrm>
          <a:prstGeom prst="rect">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921">
              <a:solidFill>
                <a:schemeClr val="accent4"/>
              </a:solidFill>
            </a:endParaRPr>
          </a:p>
        </p:txBody>
      </p:sp>
      <p:sp>
        <p:nvSpPr>
          <p:cNvPr id="9" name="Title 1">
            <a:extLst>
              <a:ext uri="{FF2B5EF4-FFF2-40B4-BE49-F238E27FC236}">
                <a16:creationId xmlns:a16="http://schemas.microsoft.com/office/drawing/2014/main" id="{727332C8-FE29-2A4E-A971-D3E4D2F72B70}"/>
              </a:ext>
            </a:extLst>
          </p:cNvPr>
          <p:cNvSpPr>
            <a:spLocks noGrp="1"/>
          </p:cNvSpPr>
          <p:nvPr>
            <p:ph type="title"/>
          </p:nvPr>
        </p:nvSpPr>
        <p:spPr>
          <a:xfrm>
            <a:off x="578143" y="1780779"/>
            <a:ext cx="3819688" cy="3096025"/>
          </a:xfrm>
          <a:prstGeom prst="rect">
            <a:avLst/>
          </a:prstGeom>
        </p:spPr>
        <p:txBody>
          <a:bodyPr/>
          <a:lstStyle>
            <a:lvl1pPr>
              <a:defRPr sz="3370" spc="0">
                <a:solidFill>
                  <a:schemeClr val="bg1"/>
                </a:solidFill>
              </a:defRPr>
            </a:lvl1pPr>
          </a:lstStyle>
          <a:p>
            <a:r>
              <a:rPr lang="en-US"/>
              <a:t>Click to edit Master title style</a:t>
            </a:r>
            <a:endParaRPr lang="en-US" dirty="0"/>
          </a:p>
        </p:txBody>
      </p:sp>
      <p:pic>
        <p:nvPicPr>
          <p:cNvPr id="18" name="Picture 17">
            <a:extLst>
              <a:ext uri="{FF2B5EF4-FFF2-40B4-BE49-F238E27FC236}">
                <a16:creationId xmlns:a16="http://schemas.microsoft.com/office/drawing/2014/main" id="{CEB540FE-A883-F741-BDFA-057D19B49BA3}"/>
              </a:ext>
            </a:extLst>
          </p:cNvPr>
          <p:cNvPicPr>
            <a:picLocks noChangeAspect="1"/>
          </p:cNvPicPr>
          <p:nvPr/>
        </p:nvPicPr>
        <p:blipFill>
          <a:blip r:embed="rId3"/>
          <a:stretch>
            <a:fillRect/>
          </a:stretch>
        </p:blipFill>
        <p:spPr>
          <a:xfrm>
            <a:off x="11456889" y="6010094"/>
            <a:ext cx="416328" cy="526087"/>
          </a:xfrm>
          <a:prstGeom prst="rect">
            <a:avLst/>
          </a:prstGeom>
        </p:spPr>
      </p:pic>
      <p:sp>
        <p:nvSpPr>
          <p:cNvPr id="16" name="Rectangle 15">
            <a:extLst>
              <a:ext uri="{FF2B5EF4-FFF2-40B4-BE49-F238E27FC236}">
                <a16:creationId xmlns:a16="http://schemas.microsoft.com/office/drawing/2014/main" id="{BC60F2C8-36F6-4049-9F37-A002CD794776}"/>
              </a:ext>
            </a:extLst>
          </p:cNvPr>
          <p:cNvSpPr/>
          <p:nvPr/>
        </p:nvSpPr>
        <p:spPr>
          <a:xfrm>
            <a:off x="1" y="0"/>
            <a:ext cx="108856"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
        <p:nvSpPr>
          <p:cNvPr id="10" name="Text Placeholder 7">
            <a:extLst>
              <a:ext uri="{FF2B5EF4-FFF2-40B4-BE49-F238E27FC236}">
                <a16:creationId xmlns:a16="http://schemas.microsoft.com/office/drawing/2014/main" id="{4BEEFB20-F346-D34C-AE92-D02D17441B1C}"/>
              </a:ext>
            </a:extLst>
          </p:cNvPr>
          <p:cNvSpPr>
            <a:spLocks noGrp="1"/>
          </p:cNvSpPr>
          <p:nvPr>
            <p:ph type="body" sz="quarter" idx="12"/>
          </p:nvPr>
        </p:nvSpPr>
        <p:spPr>
          <a:xfrm>
            <a:off x="5520256" y="1780779"/>
            <a:ext cx="3308059" cy="3096025"/>
          </a:xfrm>
        </p:spPr>
        <p:txBody>
          <a:bodyPr/>
          <a:lstStyle>
            <a:lvl1pPr marL="0" indent="0">
              <a:buNone/>
              <a:defRPr>
                <a:solidFill>
                  <a:schemeClr val="tx1">
                    <a:lumMod val="65000"/>
                    <a:lumOff val="35000"/>
                  </a:schemeClr>
                </a:solidFill>
                <a:latin typeface="Calibri" panose="020F0502020204030204" pitchFamily="34" charset="0"/>
                <a:cs typeface="Calibri" panose="020F0502020204030204" pitchFamily="34" charset="0"/>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575898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3736" y="1209676"/>
            <a:ext cx="3401064" cy="1447800"/>
          </a:xfrm>
          <a:prstGeom prst="rect">
            <a:avLst/>
          </a:prstGeom>
        </p:spPr>
        <p:txBody>
          <a:bodyPr anchor="b"/>
          <a:lstStyle>
            <a:lvl1pPr algn="l">
              <a:defRPr sz="1348" b="0" spc="0">
                <a:solidFill>
                  <a:schemeClr val="tx1">
                    <a:lumMod val="65000"/>
                    <a:lumOff val="35000"/>
                  </a:schemeClr>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763738" y="2891159"/>
            <a:ext cx="3401063" cy="2895599"/>
          </a:xfrm>
        </p:spPr>
        <p:txBody>
          <a:bodyPr>
            <a:normAutofit/>
          </a:bodyPr>
          <a:lstStyle>
            <a:lvl1pPr marL="0" indent="0">
              <a:buNone/>
              <a:defRPr sz="899">
                <a:solidFill>
                  <a:schemeClr val="tx1">
                    <a:lumMod val="65000"/>
                    <a:lumOff val="35000"/>
                  </a:schemeClr>
                </a:solidFill>
                <a:latin typeface="Calibri" panose="020F0502020204030204" pitchFamily="34" charset="0"/>
                <a:cs typeface="Calibri" panose="020F0502020204030204" pitchFamily="34" charset="0"/>
              </a:defRPr>
            </a:lvl1pPr>
            <a:lvl2pPr marL="256828" indent="0">
              <a:buNone/>
              <a:defRPr sz="674"/>
            </a:lvl2pPr>
            <a:lvl3pPr marL="513657" indent="0">
              <a:buNone/>
              <a:defRPr sz="562"/>
            </a:lvl3pPr>
            <a:lvl4pPr marL="770485" indent="0">
              <a:buNone/>
              <a:defRPr sz="506"/>
            </a:lvl4pPr>
            <a:lvl5pPr marL="1027314" indent="0">
              <a:buNone/>
              <a:defRPr sz="506"/>
            </a:lvl5pPr>
            <a:lvl6pPr marL="1284142" indent="0">
              <a:buNone/>
              <a:defRPr sz="506"/>
            </a:lvl6pPr>
            <a:lvl7pPr marL="1540971" indent="0">
              <a:buNone/>
              <a:defRPr sz="506"/>
            </a:lvl7pPr>
            <a:lvl8pPr marL="1797799" indent="0">
              <a:buNone/>
              <a:defRPr sz="506"/>
            </a:lvl8pPr>
            <a:lvl9pPr marL="2054627" indent="0">
              <a:buNone/>
              <a:defRPr sz="506"/>
            </a:lvl9pPr>
          </a:lstStyle>
          <a:p>
            <a:pPr lvl="0"/>
            <a:r>
              <a:rPr lang="en-US"/>
              <a:t>Edit Master text styles</a:t>
            </a:r>
          </a:p>
        </p:txBody>
      </p:sp>
      <p:cxnSp>
        <p:nvCxnSpPr>
          <p:cNvPr id="8" name="Straight Connector 7">
            <a:extLst>
              <a:ext uri="{FF2B5EF4-FFF2-40B4-BE49-F238E27FC236}">
                <a16:creationId xmlns:a16="http://schemas.microsoft.com/office/drawing/2014/main" id="{17CBE4C0-C38D-A94F-B0EA-B36306C08151}"/>
              </a:ext>
            </a:extLst>
          </p:cNvPr>
          <p:cNvCxnSpPr>
            <a:cxnSpLocks/>
          </p:cNvCxnSpPr>
          <p:nvPr/>
        </p:nvCxnSpPr>
        <p:spPr>
          <a:xfrm>
            <a:off x="4438651" y="1087503"/>
            <a:ext cx="0" cy="4842129"/>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2">
            <a:extLst>
              <a:ext uri="{FF2B5EF4-FFF2-40B4-BE49-F238E27FC236}">
                <a16:creationId xmlns:a16="http://schemas.microsoft.com/office/drawing/2014/main" id="{C9C3E5EE-E7CA-F846-9999-2A39DDEC2215}"/>
              </a:ext>
            </a:extLst>
          </p:cNvPr>
          <p:cNvSpPr>
            <a:spLocks noGrp="1" noChangeAspect="1"/>
          </p:cNvSpPr>
          <p:nvPr>
            <p:ph type="pic" idx="1"/>
          </p:nvPr>
        </p:nvSpPr>
        <p:spPr>
          <a:xfrm>
            <a:off x="4712502" y="1209675"/>
            <a:ext cx="6098373" cy="4577080"/>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899"/>
            </a:lvl1pPr>
            <a:lvl2pPr marL="256828" indent="0">
              <a:buNone/>
              <a:defRPr sz="899"/>
            </a:lvl2pPr>
            <a:lvl3pPr marL="513657" indent="0">
              <a:buNone/>
              <a:defRPr sz="899"/>
            </a:lvl3pPr>
            <a:lvl4pPr marL="770485" indent="0">
              <a:buNone/>
              <a:defRPr sz="899"/>
            </a:lvl4pPr>
            <a:lvl5pPr marL="1027314" indent="0">
              <a:buNone/>
              <a:defRPr sz="899"/>
            </a:lvl5pPr>
            <a:lvl6pPr marL="1284142" indent="0">
              <a:buNone/>
              <a:defRPr sz="899"/>
            </a:lvl6pPr>
            <a:lvl7pPr marL="1540971" indent="0">
              <a:buNone/>
              <a:defRPr sz="899"/>
            </a:lvl7pPr>
            <a:lvl8pPr marL="1797799" indent="0">
              <a:buNone/>
              <a:defRPr sz="899"/>
            </a:lvl8pPr>
            <a:lvl9pPr marL="2054627" indent="0">
              <a:buNone/>
              <a:defRPr sz="899"/>
            </a:lvl9pPr>
          </a:lstStyle>
          <a:p>
            <a:r>
              <a:rPr lang="en-US"/>
              <a:t>Click icon to add picture</a:t>
            </a:r>
            <a:endParaRPr lang="en-US" dirty="0"/>
          </a:p>
        </p:txBody>
      </p:sp>
    </p:spTree>
    <p:extLst>
      <p:ext uri="{BB962C8B-B14F-4D97-AF65-F5344CB8AC3E}">
        <p14:creationId xmlns:p14="http://schemas.microsoft.com/office/powerpoint/2010/main" val="193312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3.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vmlDrawing" Target="../drawings/vmlDrawing1.v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28" Type="http://schemas.openxmlformats.org/officeDocument/2006/relationships/oleObject" Target="../embeddings/oleObject1.bin"/><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4.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6">
            <a:extLst>
              <a:ext uri="{28A0092B-C50C-407E-A947-70E740481C1C}">
                <a14:useLocalDpi xmlns:a14="http://schemas.microsoft.com/office/drawing/2010/main" val="0"/>
              </a:ext>
            </a:extLst>
          </a:blip>
          <a:srcRect b="23320"/>
          <a:stretch/>
        </p:blipFill>
        <p:spPr>
          <a:xfrm>
            <a:off x="8605879" y="6096000"/>
            <a:ext cx="993736" cy="762000"/>
          </a:xfrm>
          <a:prstGeom prst="rect">
            <a:avLst/>
          </a:prstGeom>
        </p:spPr>
      </p:pic>
      <p:sp>
        <p:nvSpPr>
          <p:cNvPr id="14" name="Rectangle 13"/>
          <p:cNvSpPr/>
          <p:nvPr/>
        </p:nvSpPr>
        <p:spPr>
          <a:xfrm>
            <a:off x="1" y="0"/>
            <a:ext cx="108856"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2"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22"/>
            <a:ext cx="8946541" cy="419548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5" name="Picture 14">
            <a:extLst>
              <a:ext uri="{FF2B5EF4-FFF2-40B4-BE49-F238E27FC236}">
                <a16:creationId xmlns:a16="http://schemas.microsoft.com/office/drawing/2014/main" id="{601D9D96-DEE1-8844-9F8C-58215BC7B638}"/>
              </a:ext>
            </a:extLst>
          </p:cNvPr>
          <p:cNvPicPr>
            <a:picLocks noChangeAspect="1"/>
          </p:cNvPicPr>
          <p:nvPr/>
        </p:nvPicPr>
        <p:blipFill>
          <a:blip r:embed="rId27">
            <a:alphaModFix amt="35000"/>
          </a:blip>
          <a:stretch>
            <a:fillRect/>
          </a:stretch>
        </p:blipFill>
        <p:spPr>
          <a:xfrm>
            <a:off x="11277262" y="5861954"/>
            <a:ext cx="473804" cy="598714"/>
          </a:xfrm>
          <a:prstGeom prst="rect">
            <a:avLst/>
          </a:prstGeom>
        </p:spPr>
      </p:pic>
      <p:graphicFrame>
        <p:nvGraphicFramePr>
          <p:cNvPr id="7" name="Object 6" hidden="1">
            <a:extLst>
              <a:ext uri="{FF2B5EF4-FFF2-40B4-BE49-F238E27FC236}">
                <a16:creationId xmlns:a16="http://schemas.microsoft.com/office/drawing/2014/main" id="{6C11B457-DE30-F840-909D-BFE9638A9CAE}"/>
              </a:ext>
            </a:extLst>
          </p:cNvPr>
          <p:cNvGraphicFramePr>
            <a:graphicFrameLocks noChangeAspect="1"/>
          </p:cNvGraphicFramePr>
          <p:nvPr>
            <p:custDataLst>
              <p:tags r:id="rId25"/>
            </p:custDataLst>
            <p:extLst>
              <p:ext uri="{D42A27DB-BD31-4B8C-83A1-F6EECF244321}">
                <p14:modId xmlns:p14="http://schemas.microsoft.com/office/powerpoint/2010/main" val="661529915"/>
              </p:ext>
            </p:extLst>
          </p:nvPr>
        </p:nvGraphicFramePr>
        <p:xfrm>
          <a:off x="2118" y="1591"/>
          <a:ext cx="2116" cy="1587"/>
        </p:xfrm>
        <a:graphic>
          <a:graphicData uri="http://schemas.openxmlformats.org/presentationml/2006/ole">
            <mc:AlternateContent xmlns:mc="http://schemas.openxmlformats.org/markup-compatibility/2006">
              <mc:Choice xmlns:v="urn:schemas-microsoft-com:vml" Requires="v">
                <p:oleObj spid="_x0000_s1026" name="think-cell Slide" r:id="rId28" imgW="270" imgH="270" progId="TCLayout.ActiveDocument.1">
                  <p:embed/>
                </p:oleObj>
              </mc:Choice>
              <mc:Fallback>
                <p:oleObj name="think-cell Slide" r:id="rId28" imgW="270" imgH="270" progId="TCLayout.ActiveDocument.1">
                  <p:embed/>
                  <p:pic>
                    <p:nvPicPr>
                      <p:cNvPr id="7" name="Object 6" hidden="1">
                        <a:extLst>
                          <a:ext uri="{FF2B5EF4-FFF2-40B4-BE49-F238E27FC236}">
                            <a16:creationId xmlns:a16="http://schemas.microsoft.com/office/drawing/2014/main" id="{6C11B457-DE30-F840-909D-BFE9638A9CAE}"/>
                          </a:ext>
                        </a:extLst>
                      </p:cNvPr>
                      <p:cNvPicPr/>
                      <p:nvPr/>
                    </p:nvPicPr>
                    <p:blipFill>
                      <a:blip r:embed="rId29"/>
                      <a:stretch>
                        <a:fillRect/>
                      </a:stretch>
                    </p:blipFill>
                    <p:spPr>
                      <a:xfrm>
                        <a:off x="2118" y="1591"/>
                        <a:ext cx="2116" cy="1587"/>
                      </a:xfrm>
                      <a:prstGeom prst="rect">
                        <a:avLst/>
                      </a:prstGeom>
                    </p:spPr>
                  </p:pic>
                </p:oleObj>
              </mc:Fallback>
            </mc:AlternateContent>
          </a:graphicData>
        </a:graphic>
      </p:graphicFrame>
    </p:spTree>
    <p:extLst>
      <p:ext uri="{BB962C8B-B14F-4D97-AF65-F5344CB8AC3E}">
        <p14:creationId xmlns:p14="http://schemas.microsoft.com/office/powerpoint/2010/main" val="146174029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4" r:id="rId18"/>
    <p:sldLayoutId id="2147483685" r:id="rId19"/>
    <p:sldLayoutId id="2147483686" r:id="rId20"/>
    <p:sldLayoutId id="2147483687" r:id="rId21"/>
    <p:sldLayoutId id="2147483688" r:id="rId22"/>
  </p:sldLayoutIdLst>
  <p:txStyles>
    <p:titleStyle>
      <a:lvl1pPr algn="l" defTabSz="256828" rtl="0" eaLnBrk="1" latinLnBrk="0" hangingPunct="1">
        <a:spcBef>
          <a:spcPct val="0"/>
        </a:spcBef>
        <a:buNone/>
        <a:defRPr sz="3517" b="0" i="0" kern="1200" spc="169">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92621" indent="-192621" algn="l" defTabSz="256828" rtl="0" eaLnBrk="1" latinLnBrk="0" hangingPunct="1">
        <a:spcBef>
          <a:spcPts val="562"/>
        </a:spcBef>
        <a:spcAft>
          <a:spcPts val="0"/>
        </a:spcAft>
        <a:buClr>
          <a:schemeClr val="bg2">
            <a:lumMod val="40000"/>
            <a:lumOff val="60000"/>
          </a:schemeClr>
        </a:buClr>
        <a:buSzPct val="80000"/>
        <a:buFont typeface="Wingdings 3" charset="2"/>
        <a:buChar char=""/>
        <a:defRPr sz="3126" b="0" i="0" kern="1200">
          <a:solidFill>
            <a:schemeClr val="tx1">
              <a:lumMod val="65000"/>
              <a:lumOff val="35000"/>
            </a:schemeClr>
          </a:solidFill>
          <a:latin typeface="Calibri" panose="020F0502020204030204" pitchFamily="34" charset="0"/>
          <a:ea typeface="+mj-ea"/>
          <a:cs typeface="Calibri" panose="020F0502020204030204" pitchFamily="34" charset="0"/>
        </a:defRPr>
      </a:lvl1pPr>
      <a:lvl2pPr marL="417346" indent="-160518" algn="l" defTabSz="256828" rtl="0" eaLnBrk="1" latinLnBrk="0" hangingPunct="1">
        <a:spcBef>
          <a:spcPts val="562"/>
        </a:spcBef>
        <a:spcAft>
          <a:spcPts val="0"/>
        </a:spcAft>
        <a:buClr>
          <a:schemeClr val="bg2">
            <a:lumMod val="40000"/>
            <a:lumOff val="60000"/>
          </a:schemeClr>
        </a:buClr>
        <a:buSzPct val="80000"/>
        <a:buFont typeface="Wingdings 3" charset="2"/>
        <a:buChar char=""/>
        <a:defRPr sz="2735" b="0" i="0" kern="1200">
          <a:solidFill>
            <a:schemeClr val="tx1">
              <a:lumMod val="65000"/>
              <a:lumOff val="35000"/>
            </a:schemeClr>
          </a:solidFill>
          <a:latin typeface="Calibri" panose="020F0502020204030204" pitchFamily="34" charset="0"/>
          <a:ea typeface="+mj-ea"/>
          <a:cs typeface="Calibri" panose="020F0502020204030204" pitchFamily="34" charset="0"/>
        </a:defRPr>
      </a:lvl2pPr>
      <a:lvl3pPr marL="642071" indent="-128414" algn="l" defTabSz="256828" rtl="0" eaLnBrk="1" latinLnBrk="0" hangingPunct="1">
        <a:spcBef>
          <a:spcPts val="562"/>
        </a:spcBef>
        <a:spcAft>
          <a:spcPts val="0"/>
        </a:spcAft>
        <a:buClr>
          <a:schemeClr val="bg2">
            <a:lumMod val="40000"/>
            <a:lumOff val="60000"/>
          </a:schemeClr>
        </a:buClr>
        <a:buSzPct val="80000"/>
        <a:buFont typeface="Wingdings 3" charset="2"/>
        <a:buChar char=""/>
        <a:defRPr sz="2345" b="0" i="0" kern="1200">
          <a:solidFill>
            <a:schemeClr val="tx1">
              <a:lumMod val="65000"/>
              <a:lumOff val="35000"/>
            </a:schemeClr>
          </a:solidFill>
          <a:latin typeface="Calibri" panose="020F0502020204030204" pitchFamily="34" charset="0"/>
          <a:ea typeface="+mj-ea"/>
          <a:cs typeface="Calibri" panose="020F0502020204030204" pitchFamily="34" charset="0"/>
        </a:defRPr>
      </a:lvl3pPr>
      <a:lvl4pPr marL="898899" indent="-128414" algn="l" defTabSz="256828" rtl="0" eaLnBrk="1" latinLnBrk="0" hangingPunct="1">
        <a:spcBef>
          <a:spcPts val="562"/>
        </a:spcBef>
        <a:spcAft>
          <a:spcPts val="0"/>
        </a:spcAft>
        <a:buClr>
          <a:schemeClr val="bg2">
            <a:lumMod val="40000"/>
            <a:lumOff val="60000"/>
          </a:schemeClr>
        </a:buClr>
        <a:buSzPct val="80000"/>
        <a:buFont typeface="Wingdings 3" charset="2"/>
        <a:buChar char=""/>
        <a:defRPr sz="1954" b="0" i="0" kern="1200">
          <a:solidFill>
            <a:schemeClr val="tx1">
              <a:lumMod val="65000"/>
              <a:lumOff val="35000"/>
            </a:schemeClr>
          </a:solidFill>
          <a:latin typeface="Calibri" panose="020F0502020204030204" pitchFamily="34" charset="0"/>
          <a:ea typeface="+mj-ea"/>
          <a:cs typeface="Calibri" panose="020F0502020204030204" pitchFamily="34" charset="0"/>
        </a:defRPr>
      </a:lvl4pPr>
      <a:lvl5pPr marL="1155727" indent="-128414" algn="l" defTabSz="256828" rtl="0" eaLnBrk="1" latinLnBrk="0" hangingPunct="1">
        <a:spcBef>
          <a:spcPts val="562"/>
        </a:spcBef>
        <a:spcAft>
          <a:spcPts val="0"/>
        </a:spcAft>
        <a:buClr>
          <a:schemeClr val="bg2">
            <a:lumMod val="40000"/>
            <a:lumOff val="60000"/>
          </a:schemeClr>
        </a:buClr>
        <a:buSzPct val="80000"/>
        <a:buFont typeface="Wingdings 3" charset="2"/>
        <a:buChar char=""/>
        <a:defRPr sz="1954" b="0" i="0" kern="1200">
          <a:solidFill>
            <a:schemeClr val="tx1">
              <a:lumMod val="65000"/>
              <a:lumOff val="35000"/>
            </a:schemeClr>
          </a:solidFill>
          <a:latin typeface="Calibri" panose="020F0502020204030204" pitchFamily="34" charset="0"/>
          <a:ea typeface="+mj-ea"/>
          <a:cs typeface="Calibri" panose="020F0502020204030204" pitchFamily="34" charset="0"/>
        </a:defRPr>
      </a:lvl5pPr>
      <a:lvl6pPr marL="1407726" indent="-128414" algn="l" defTabSz="256828" rtl="0" eaLnBrk="1" latinLnBrk="0" hangingPunct="1">
        <a:spcBef>
          <a:spcPts val="562"/>
        </a:spcBef>
        <a:spcAft>
          <a:spcPts val="0"/>
        </a:spcAft>
        <a:buClr>
          <a:schemeClr val="bg2">
            <a:lumMod val="40000"/>
            <a:lumOff val="60000"/>
          </a:schemeClr>
        </a:buClr>
        <a:buSzPct val="80000"/>
        <a:buFont typeface="Wingdings 3" charset="2"/>
        <a:buChar char=""/>
        <a:defRPr sz="786" b="0" i="0" kern="1200">
          <a:solidFill>
            <a:schemeClr val="tx1"/>
          </a:solidFill>
          <a:latin typeface="+mj-lt"/>
          <a:ea typeface="+mj-ea"/>
          <a:cs typeface="+mj-cs"/>
        </a:defRPr>
      </a:lvl6pPr>
      <a:lvl7pPr marL="1669384" indent="-128414" algn="l" defTabSz="256828" rtl="0" eaLnBrk="1" latinLnBrk="0" hangingPunct="1">
        <a:spcBef>
          <a:spcPts val="562"/>
        </a:spcBef>
        <a:spcAft>
          <a:spcPts val="0"/>
        </a:spcAft>
        <a:buClr>
          <a:schemeClr val="bg2">
            <a:lumMod val="40000"/>
            <a:lumOff val="60000"/>
          </a:schemeClr>
        </a:buClr>
        <a:buSzPct val="80000"/>
        <a:buFont typeface="Wingdings 3" charset="2"/>
        <a:buChar char=""/>
        <a:defRPr sz="786" b="0" i="0" kern="1200">
          <a:solidFill>
            <a:schemeClr val="tx1"/>
          </a:solidFill>
          <a:latin typeface="+mj-lt"/>
          <a:ea typeface="+mj-ea"/>
          <a:cs typeface="+mj-cs"/>
        </a:defRPr>
      </a:lvl7pPr>
      <a:lvl8pPr marL="1926213" indent="-128414" algn="l" defTabSz="256828" rtl="0" eaLnBrk="1" latinLnBrk="0" hangingPunct="1">
        <a:spcBef>
          <a:spcPts val="562"/>
        </a:spcBef>
        <a:spcAft>
          <a:spcPts val="0"/>
        </a:spcAft>
        <a:buClr>
          <a:schemeClr val="bg2">
            <a:lumMod val="40000"/>
            <a:lumOff val="60000"/>
          </a:schemeClr>
        </a:buClr>
        <a:buSzPct val="80000"/>
        <a:buFont typeface="Wingdings 3" charset="2"/>
        <a:buChar char=""/>
        <a:defRPr sz="786" b="0" i="0" kern="1200">
          <a:solidFill>
            <a:schemeClr val="tx1"/>
          </a:solidFill>
          <a:latin typeface="+mj-lt"/>
          <a:ea typeface="+mj-ea"/>
          <a:cs typeface="+mj-cs"/>
        </a:defRPr>
      </a:lvl8pPr>
      <a:lvl9pPr marL="2183041" indent="-128414" algn="l" defTabSz="256828" rtl="0" eaLnBrk="1" latinLnBrk="0" hangingPunct="1">
        <a:spcBef>
          <a:spcPts val="562"/>
        </a:spcBef>
        <a:spcAft>
          <a:spcPts val="0"/>
        </a:spcAft>
        <a:buClr>
          <a:schemeClr val="bg2">
            <a:lumMod val="40000"/>
            <a:lumOff val="60000"/>
          </a:schemeClr>
        </a:buClr>
        <a:buSzPct val="80000"/>
        <a:buFont typeface="Wingdings 3" charset="2"/>
        <a:buChar char=""/>
        <a:defRPr sz="786" b="0" i="0" kern="1200">
          <a:solidFill>
            <a:schemeClr val="tx1"/>
          </a:solidFill>
          <a:latin typeface="+mj-lt"/>
          <a:ea typeface="+mj-ea"/>
          <a:cs typeface="+mj-cs"/>
        </a:defRPr>
      </a:lvl9pPr>
    </p:bodyStyle>
    <p:otherStyle>
      <a:defPPr>
        <a:defRPr lang="en-US"/>
      </a:defPPr>
      <a:lvl1pPr marL="0" algn="l" defTabSz="256828" rtl="0" eaLnBrk="1" latinLnBrk="0" hangingPunct="1">
        <a:defRPr sz="1011" kern="1200">
          <a:solidFill>
            <a:schemeClr val="tx1"/>
          </a:solidFill>
          <a:latin typeface="+mn-lt"/>
          <a:ea typeface="+mn-ea"/>
          <a:cs typeface="+mn-cs"/>
        </a:defRPr>
      </a:lvl1pPr>
      <a:lvl2pPr marL="256828" algn="l" defTabSz="256828" rtl="0" eaLnBrk="1" latinLnBrk="0" hangingPunct="1">
        <a:defRPr sz="1011" kern="1200">
          <a:solidFill>
            <a:schemeClr val="tx1"/>
          </a:solidFill>
          <a:latin typeface="+mn-lt"/>
          <a:ea typeface="+mn-ea"/>
          <a:cs typeface="+mn-cs"/>
        </a:defRPr>
      </a:lvl2pPr>
      <a:lvl3pPr marL="513657" algn="l" defTabSz="256828" rtl="0" eaLnBrk="1" latinLnBrk="0" hangingPunct="1">
        <a:defRPr sz="1011" kern="1200">
          <a:solidFill>
            <a:schemeClr val="tx1"/>
          </a:solidFill>
          <a:latin typeface="+mn-lt"/>
          <a:ea typeface="+mn-ea"/>
          <a:cs typeface="+mn-cs"/>
        </a:defRPr>
      </a:lvl3pPr>
      <a:lvl4pPr marL="770485" algn="l" defTabSz="256828" rtl="0" eaLnBrk="1" latinLnBrk="0" hangingPunct="1">
        <a:defRPr sz="1011" kern="1200">
          <a:solidFill>
            <a:schemeClr val="tx1"/>
          </a:solidFill>
          <a:latin typeface="+mn-lt"/>
          <a:ea typeface="+mn-ea"/>
          <a:cs typeface="+mn-cs"/>
        </a:defRPr>
      </a:lvl4pPr>
      <a:lvl5pPr marL="1027314" algn="l" defTabSz="256828" rtl="0" eaLnBrk="1" latinLnBrk="0" hangingPunct="1">
        <a:defRPr sz="1011" kern="1200">
          <a:solidFill>
            <a:schemeClr val="tx1"/>
          </a:solidFill>
          <a:latin typeface="+mn-lt"/>
          <a:ea typeface="+mn-ea"/>
          <a:cs typeface="+mn-cs"/>
        </a:defRPr>
      </a:lvl5pPr>
      <a:lvl6pPr marL="1284142" algn="l" defTabSz="256828" rtl="0" eaLnBrk="1" latinLnBrk="0" hangingPunct="1">
        <a:defRPr sz="1011" kern="1200">
          <a:solidFill>
            <a:schemeClr val="tx1"/>
          </a:solidFill>
          <a:latin typeface="+mn-lt"/>
          <a:ea typeface="+mn-ea"/>
          <a:cs typeface="+mn-cs"/>
        </a:defRPr>
      </a:lvl6pPr>
      <a:lvl7pPr marL="1540971" algn="l" defTabSz="256828" rtl="0" eaLnBrk="1" latinLnBrk="0" hangingPunct="1">
        <a:defRPr sz="1011" kern="1200">
          <a:solidFill>
            <a:schemeClr val="tx1"/>
          </a:solidFill>
          <a:latin typeface="+mn-lt"/>
          <a:ea typeface="+mn-ea"/>
          <a:cs typeface="+mn-cs"/>
        </a:defRPr>
      </a:lvl7pPr>
      <a:lvl8pPr marL="1797799" algn="l" defTabSz="256828" rtl="0" eaLnBrk="1" latinLnBrk="0" hangingPunct="1">
        <a:defRPr sz="1011" kern="1200">
          <a:solidFill>
            <a:schemeClr val="tx1"/>
          </a:solidFill>
          <a:latin typeface="+mn-lt"/>
          <a:ea typeface="+mn-ea"/>
          <a:cs typeface="+mn-cs"/>
        </a:defRPr>
      </a:lvl8pPr>
      <a:lvl9pPr marL="2054627" algn="l" defTabSz="256828" rtl="0" eaLnBrk="1" latinLnBrk="0" hangingPunct="1">
        <a:defRPr sz="101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2.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2.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552FD5-3470-7C48-9A67-9E75B0F1E79F}"/>
              </a:ext>
            </a:extLst>
          </p:cNvPr>
          <p:cNvSpPr>
            <a:spLocks noGrp="1"/>
          </p:cNvSpPr>
          <p:nvPr>
            <p:ph type="ctrTitle"/>
          </p:nvPr>
        </p:nvSpPr>
        <p:spPr/>
        <p:txBody>
          <a:bodyPr/>
          <a:lstStyle/>
          <a:p>
            <a:r>
              <a:rPr lang="en-US" dirty="0"/>
              <a:t>Decision Trees</a:t>
            </a:r>
            <a:br>
              <a:rPr lang="en-US" dirty="0"/>
            </a:b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584133" y="2730957"/>
            <a:ext cx="6885940" cy="861774"/>
          </a:xfrm>
          <a:prstGeom prst="rect">
            <a:avLst/>
          </a:prstGeom>
        </p:spPr>
        <p:txBody>
          <a:bodyPr vert="horz" wrap="square" lIns="0" tIns="0" rIns="0" bIns="0" rtlCol="0">
            <a:spAutoFit/>
          </a:bodyPr>
          <a:lstStyle/>
          <a:p>
            <a:pPr marL="12700"/>
            <a:r>
              <a:rPr sz="2800" b="1" dirty="0">
                <a:solidFill>
                  <a:srgbClr val="7F7F7F"/>
                </a:solidFill>
                <a:cs typeface="Calibri"/>
              </a:rPr>
              <a:t>fr</a:t>
            </a:r>
            <a:r>
              <a:rPr sz="2800" b="1" spc="-5" dirty="0">
                <a:solidFill>
                  <a:srgbClr val="7F7F7F"/>
                </a:solidFill>
                <a:cs typeface="Calibri"/>
              </a:rPr>
              <a:t>o</a:t>
            </a:r>
            <a:r>
              <a:rPr sz="2800" b="1" dirty="0">
                <a:solidFill>
                  <a:srgbClr val="7F7F7F"/>
                </a:solidFill>
                <a:cs typeface="Calibri"/>
              </a:rPr>
              <a:t>m </a:t>
            </a:r>
            <a:r>
              <a:rPr sz="2800" dirty="0">
                <a:solidFill>
                  <a:srgbClr val="4F81BD"/>
                </a:solidFill>
                <a:cs typeface="Calibri"/>
              </a:rPr>
              <a:t>s</a:t>
            </a:r>
            <a:r>
              <a:rPr sz="2800" spc="-15" dirty="0">
                <a:solidFill>
                  <a:srgbClr val="4F81BD"/>
                </a:solidFill>
                <a:cs typeface="Calibri"/>
              </a:rPr>
              <a:t>k</a:t>
            </a:r>
            <a:r>
              <a:rPr sz="2800" dirty="0">
                <a:solidFill>
                  <a:srgbClr val="4F81BD"/>
                </a:solidFill>
                <a:cs typeface="Calibri"/>
              </a:rPr>
              <a:t>l</a:t>
            </a:r>
            <a:r>
              <a:rPr sz="2800" spc="-15" dirty="0">
                <a:solidFill>
                  <a:srgbClr val="4F81BD"/>
                </a:solidFill>
                <a:cs typeface="Calibri"/>
              </a:rPr>
              <a:t>ear</a:t>
            </a:r>
            <a:r>
              <a:rPr sz="2800" dirty="0">
                <a:solidFill>
                  <a:srgbClr val="4F81BD"/>
                </a:solidFill>
                <a:cs typeface="Calibri"/>
              </a:rPr>
              <a:t>n</a:t>
            </a:r>
            <a:r>
              <a:rPr sz="2800" spc="-5" dirty="0">
                <a:solidFill>
                  <a:srgbClr val="4F81BD"/>
                </a:solidFill>
                <a:cs typeface="Calibri"/>
              </a:rPr>
              <a:t>.</a:t>
            </a:r>
            <a:r>
              <a:rPr sz="2800" spc="-15" dirty="0">
                <a:solidFill>
                  <a:srgbClr val="4F81BD"/>
                </a:solidFill>
                <a:cs typeface="Calibri"/>
              </a:rPr>
              <a:t>tree</a:t>
            </a:r>
            <a:r>
              <a:rPr sz="2800" dirty="0">
                <a:solidFill>
                  <a:srgbClr val="4F81BD"/>
                </a:solidFill>
                <a:cs typeface="Calibri"/>
              </a:rPr>
              <a:t> </a:t>
            </a:r>
            <a:r>
              <a:rPr sz="2800" b="1" dirty="0">
                <a:solidFill>
                  <a:srgbClr val="7F7F7F"/>
                </a:solidFill>
                <a:cs typeface="Calibri"/>
              </a:rPr>
              <a:t>im</a:t>
            </a:r>
            <a:r>
              <a:rPr sz="2800" b="1" spc="-15" dirty="0">
                <a:solidFill>
                  <a:srgbClr val="7F7F7F"/>
                </a:solidFill>
                <a:cs typeface="Calibri"/>
              </a:rPr>
              <a:t>port</a:t>
            </a:r>
            <a:r>
              <a:rPr sz="2800" b="1" spc="-5" dirty="0">
                <a:solidFill>
                  <a:srgbClr val="7F7F7F"/>
                </a:solidFill>
                <a:cs typeface="Calibri"/>
              </a:rPr>
              <a:t> </a:t>
            </a:r>
            <a:r>
              <a:rPr sz="2800" dirty="0">
                <a:solidFill>
                  <a:srgbClr val="9BBB59"/>
                </a:solidFill>
                <a:cs typeface="Calibri"/>
              </a:rPr>
              <a:t>D</a:t>
            </a:r>
            <a:r>
              <a:rPr sz="2800" spc="-15" dirty="0">
                <a:solidFill>
                  <a:srgbClr val="9BBB59"/>
                </a:solidFill>
                <a:cs typeface="Calibri"/>
              </a:rPr>
              <a:t>ec</a:t>
            </a:r>
            <a:r>
              <a:rPr sz="2800" dirty="0">
                <a:solidFill>
                  <a:srgbClr val="9BBB59"/>
                </a:solidFill>
                <a:cs typeface="Calibri"/>
              </a:rPr>
              <a:t>isi</a:t>
            </a:r>
            <a:r>
              <a:rPr sz="2800" spc="-5" dirty="0">
                <a:solidFill>
                  <a:srgbClr val="9BBB59"/>
                </a:solidFill>
                <a:cs typeface="Calibri"/>
              </a:rPr>
              <a:t>o</a:t>
            </a:r>
            <a:r>
              <a:rPr sz="2800" dirty="0">
                <a:solidFill>
                  <a:srgbClr val="9BBB59"/>
                </a:solidFill>
                <a:cs typeface="Calibri"/>
              </a:rPr>
              <a:t>nT</a:t>
            </a:r>
            <a:r>
              <a:rPr sz="2800" spc="-15" dirty="0">
                <a:solidFill>
                  <a:srgbClr val="9BBB59"/>
                </a:solidFill>
                <a:cs typeface="Calibri"/>
              </a:rPr>
              <a:t>ree</a:t>
            </a:r>
            <a:r>
              <a:rPr sz="2800" dirty="0">
                <a:solidFill>
                  <a:srgbClr val="9BBB59"/>
                </a:solidFill>
                <a:cs typeface="Calibri"/>
              </a:rPr>
              <a:t>Classiﬁ</a:t>
            </a:r>
            <a:r>
              <a:rPr sz="2800" spc="-15" dirty="0">
                <a:solidFill>
                  <a:srgbClr val="9BBB59"/>
                </a:solidFill>
                <a:cs typeface="Calibri"/>
              </a:rPr>
              <a:t>er</a:t>
            </a:r>
            <a:endParaRPr sz="2800" dirty="0">
              <a:cs typeface="Calibri"/>
            </a:endParaRPr>
          </a:p>
        </p:txBody>
      </p:sp>
      <p:sp>
        <p:nvSpPr>
          <p:cNvPr id="3" name="object 3"/>
          <p:cNvSpPr txBox="1"/>
          <p:nvPr/>
        </p:nvSpPr>
        <p:spPr>
          <a:xfrm>
            <a:off x="2584133" y="3696156"/>
            <a:ext cx="7023734" cy="861774"/>
          </a:xfrm>
          <a:prstGeom prst="rect">
            <a:avLst/>
          </a:prstGeom>
        </p:spPr>
        <p:txBody>
          <a:bodyPr vert="horz" wrap="square" lIns="0" tIns="0" rIns="0" bIns="0" rtlCol="0">
            <a:spAutoFit/>
          </a:bodyPr>
          <a:lstStyle/>
          <a:p>
            <a:pPr marL="12700"/>
            <a:r>
              <a:rPr sz="2800" b="1" dirty="0">
                <a:solidFill>
                  <a:srgbClr val="7F7F7F"/>
                </a:solidFill>
                <a:cs typeface="Calibri"/>
              </a:rPr>
              <a:t>fr</a:t>
            </a:r>
            <a:r>
              <a:rPr sz="2800" b="1" spc="-5" dirty="0">
                <a:solidFill>
                  <a:srgbClr val="7F7F7F"/>
                </a:solidFill>
                <a:cs typeface="Calibri"/>
              </a:rPr>
              <a:t>o</a:t>
            </a:r>
            <a:r>
              <a:rPr sz="2800" b="1" dirty="0">
                <a:solidFill>
                  <a:srgbClr val="7F7F7F"/>
                </a:solidFill>
                <a:cs typeface="Calibri"/>
              </a:rPr>
              <a:t>m </a:t>
            </a:r>
            <a:r>
              <a:rPr sz="2800" dirty="0">
                <a:solidFill>
                  <a:srgbClr val="4F81BD"/>
                </a:solidFill>
                <a:cs typeface="Calibri"/>
              </a:rPr>
              <a:t>s</a:t>
            </a:r>
            <a:r>
              <a:rPr sz="2800" spc="-15" dirty="0">
                <a:solidFill>
                  <a:srgbClr val="4F81BD"/>
                </a:solidFill>
                <a:cs typeface="Calibri"/>
              </a:rPr>
              <a:t>k</a:t>
            </a:r>
            <a:r>
              <a:rPr sz="2800" dirty="0">
                <a:solidFill>
                  <a:srgbClr val="4F81BD"/>
                </a:solidFill>
                <a:cs typeface="Calibri"/>
              </a:rPr>
              <a:t>l</a:t>
            </a:r>
            <a:r>
              <a:rPr sz="2800" spc="-15" dirty="0">
                <a:solidFill>
                  <a:srgbClr val="4F81BD"/>
                </a:solidFill>
                <a:cs typeface="Calibri"/>
              </a:rPr>
              <a:t>ear</a:t>
            </a:r>
            <a:r>
              <a:rPr sz="2800" dirty="0">
                <a:solidFill>
                  <a:srgbClr val="4F81BD"/>
                </a:solidFill>
                <a:cs typeface="Calibri"/>
              </a:rPr>
              <a:t>n</a:t>
            </a:r>
            <a:r>
              <a:rPr sz="2800" spc="-5" dirty="0">
                <a:solidFill>
                  <a:srgbClr val="4F81BD"/>
                </a:solidFill>
                <a:cs typeface="Calibri"/>
              </a:rPr>
              <a:t>.</a:t>
            </a:r>
            <a:r>
              <a:rPr sz="2800" spc="-15" dirty="0">
                <a:solidFill>
                  <a:srgbClr val="4F81BD"/>
                </a:solidFill>
                <a:cs typeface="Calibri"/>
              </a:rPr>
              <a:t>tree</a:t>
            </a:r>
            <a:r>
              <a:rPr sz="2800" dirty="0">
                <a:solidFill>
                  <a:srgbClr val="4F81BD"/>
                </a:solidFill>
                <a:cs typeface="Calibri"/>
              </a:rPr>
              <a:t> </a:t>
            </a:r>
            <a:r>
              <a:rPr sz="2800" b="1" dirty="0">
                <a:solidFill>
                  <a:srgbClr val="7F7F7F"/>
                </a:solidFill>
                <a:cs typeface="Calibri"/>
              </a:rPr>
              <a:t>im</a:t>
            </a:r>
            <a:r>
              <a:rPr sz="2800" b="1" spc="-15" dirty="0">
                <a:solidFill>
                  <a:srgbClr val="7F7F7F"/>
                </a:solidFill>
                <a:cs typeface="Calibri"/>
              </a:rPr>
              <a:t>port</a:t>
            </a:r>
            <a:r>
              <a:rPr sz="2800" b="1" spc="-5" dirty="0">
                <a:solidFill>
                  <a:srgbClr val="7F7F7F"/>
                </a:solidFill>
                <a:cs typeface="Calibri"/>
              </a:rPr>
              <a:t> </a:t>
            </a:r>
            <a:r>
              <a:rPr sz="2800" dirty="0">
                <a:solidFill>
                  <a:srgbClr val="9BBB59"/>
                </a:solidFill>
                <a:cs typeface="Calibri"/>
              </a:rPr>
              <a:t>D</a:t>
            </a:r>
            <a:r>
              <a:rPr sz="2800" spc="-15" dirty="0">
                <a:solidFill>
                  <a:srgbClr val="9BBB59"/>
                </a:solidFill>
                <a:cs typeface="Calibri"/>
              </a:rPr>
              <a:t>ec</a:t>
            </a:r>
            <a:r>
              <a:rPr sz="2800" dirty="0">
                <a:solidFill>
                  <a:srgbClr val="9BBB59"/>
                </a:solidFill>
                <a:cs typeface="Calibri"/>
              </a:rPr>
              <a:t>isi</a:t>
            </a:r>
            <a:r>
              <a:rPr sz="2800" spc="-5" dirty="0">
                <a:solidFill>
                  <a:srgbClr val="9BBB59"/>
                </a:solidFill>
                <a:cs typeface="Calibri"/>
              </a:rPr>
              <a:t>o</a:t>
            </a:r>
            <a:r>
              <a:rPr sz="2800" dirty="0">
                <a:solidFill>
                  <a:srgbClr val="9BBB59"/>
                </a:solidFill>
                <a:cs typeface="Calibri"/>
              </a:rPr>
              <a:t>nT</a:t>
            </a:r>
            <a:r>
              <a:rPr sz="2800" spc="-15" dirty="0">
                <a:solidFill>
                  <a:srgbClr val="9BBB59"/>
                </a:solidFill>
                <a:cs typeface="Calibri"/>
              </a:rPr>
              <a:t>reeRegre</a:t>
            </a:r>
            <a:r>
              <a:rPr sz="2800" dirty="0">
                <a:solidFill>
                  <a:srgbClr val="9BBB59"/>
                </a:solidFill>
                <a:cs typeface="Calibri"/>
              </a:rPr>
              <a:t>ss</a:t>
            </a:r>
            <a:r>
              <a:rPr sz="2800" spc="-5" dirty="0">
                <a:solidFill>
                  <a:srgbClr val="9BBB59"/>
                </a:solidFill>
                <a:cs typeface="Calibri"/>
              </a:rPr>
              <a:t>o</a:t>
            </a:r>
            <a:r>
              <a:rPr sz="2800" spc="-10" dirty="0">
                <a:solidFill>
                  <a:srgbClr val="9BBB59"/>
                </a:solidFill>
                <a:cs typeface="Calibri"/>
              </a:rPr>
              <a:t>r</a:t>
            </a:r>
            <a:endParaRPr sz="2800" dirty="0">
              <a:cs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p:cNvSpPr txBox="1"/>
          <p:nvPr/>
        </p:nvSpPr>
        <p:spPr>
          <a:xfrm>
            <a:off x="2342988" y="697926"/>
            <a:ext cx="7880512" cy="492443"/>
          </a:xfrm>
          <a:prstGeom prst="rect">
            <a:avLst/>
          </a:prstGeom>
        </p:spPr>
        <p:txBody>
          <a:bodyPr vert="horz" wrap="square" lIns="0" tIns="0" rIns="0" bIns="0" rtlCol="0">
            <a:spAutoFit/>
          </a:bodyPr>
          <a:lstStyle/>
          <a:p>
            <a:pPr marL="12700"/>
            <a:r>
              <a:rPr sz="3200" spc="-20" dirty="0">
                <a:solidFill>
                  <a:srgbClr val="7F7F7F"/>
                </a:solidFill>
                <a:cs typeface="Calibri"/>
              </a:rPr>
              <a:t>Ad</a:t>
            </a:r>
            <a:r>
              <a:rPr sz="3200" spc="-15" dirty="0">
                <a:solidFill>
                  <a:srgbClr val="7F7F7F"/>
                </a:solidFill>
                <a:cs typeface="Calibri"/>
              </a:rPr>
              <a:t>vanta</a:t>
            </a:r>
            <a:r>
              <a:rPr sz="3200" spc="-20" dirty="0">
                <a:solidFill>
                  <a:srgbClr val="7F7F7F"/>
                </a:solidFill>
                <a:cs typeface="Calibri"/>
              </a:rPr>
              <a:t>ge</a:t>
            </a:r>
            <a:r>
              <a:rPr sz="3200" dirty="0">
                <a:solidFill>
                  <a:srgbClr val="7F7F7F"/>
                </a:solidFill>
                <a:cs typeface="Calibri"/>
              </a:rPr>
              <a:t>s</a:t>
            </a:r>
            <a:r>
              <a:rPr sz="3200" spc="-10" dirty="0">
                <a:solidFill>
                  <a:srgbClr val="7F7F7F"/>
                </a:solidFill>
                <a:cs typeface="Calibri"/>
              </a:rPr>
              <a:t>:</a:t>
            </a:r>
            <a:endParaRPr sz="3200" dirty="0">
              <a:cs typeface="Calibri"/>
            </a:endParaRPr>
          </a:p>
        </p:txBody>
      </p:sp>
      <p:sp>
        <p:nvSpPr>
          <p:cNvPr id="6" name="object 3"/>
          <p:cNvSpPr txBox="1"/>
          <p:nvPr/>
        </p:nvSpPr>
        <p:spPr>
          <a:xfrm>
            <a:off x="2342988" y="1375838"/>
            <a:ext cx="8004504" cy="1115434"/>
          </a:xfrm>
          <a:prstGeom prst="rect">
            <a:avLst/>
          </a:prstGeom>
        </p:spPr>
        <p:txBody>
          <a:bodyPr vert="horz" wrap="square" lIns="0" tIns="0" rIns="0" bIns="0" rtlCol="0">
            <a:spAutoFit/>
          </a:bodyPr>
          <a:lstStyle/>
          <a:p>
            <a:pPr marL="12700"/>
            <a:r>
              <a:rPr sz="2400" dirty="0">
                <a:solidFill>
                  <a:srgbClr val="77933C"/>
                </a:solidFill>
                <a:cs typeface="Calibri"/>
              </a:rPr>
              <a:t>Th</a:t>
            </a:r>
            <a:r>
              <a:rPr sz="2400" spc="-15" dirty="0">
                <a:solidFill>
                  <a:srgbClr val="77933C"/>
                </a:solidFill>
                <a:cs typeface="Calibri"/>
              </a:rPr>
              <a:t>e decisi</a:t>
            </a:r>
            <a:r>
              <a:rPr sz="2400" spc="-5" dirty="0">
                <a:solidFill>
                  <a:srgbClr val="77933C"/>
                </a:solidFill>
                <a:cs typeface="Calibri"/>
              </a:rPr>
              <a:t>o</a:t>
            </a:r>
            <a:r>
              <a:rPr sz="2400" dirty="0">
                <a:solidFill>
                  <a:srgbClr val="77933C"/>
                </a:solidFill>
                <a:cs typeface="Calibri"/>
              </a:rPr>
              <a:t>ns </a:t>
            </a:r>
            <a:r>
              <a:rPr sz="2400" spc="-15" dirty="0">
                <a:solidFill>
                  <a:srgbClr val="77933C"/>
                </a:solidFill>
                <a:cs typeface="Calibri"/>
              </a:rPr>
              <a:t>are</a:t>
            </a:r>
            <a:r>
              <a:rPr sz="2400" dirty="0">
                <a:solidFill>
                  <a:srgbClr val="77933C"/>
                </a:solidFill>
                <a:cs typeface="Calibri"/>
              </a:rPr>
              <a:t> </a:t>
            </a:r>
            <a:r>
              <a:rPr sz="2400" spc="-15" dirty="0">
                <a:solidFill>
                  <a:srgbClr val="77933C"/>
                </a:solidFill>
                <a:cs typeface="Calibri"/>
              </a:rPr>
              <a:t>e</a:t>
            </a:r>
            <a:r>
              <a:rPr sz="2400" dirty="0">
                <a:solidFill>
                  <a:srgbClr val="77933C"/>
                </a:solidFill>
                <a:cs typeface="Calibri"/>
              </a:rPr>
              <a:t>as</a:t>
            </a:r>
            <a:r>
              <a:rPr sz="2400" spc="-15" dirty="0">
                <a:solidFill>
                  <a:srgbClr val="77933C"/>
                </a:solidFill>
                <a:cs typeface="Calibri"/>
              </a:rPr>
              <a:t>y</a:t>
            </a:r>
            <a:r>
              <a:rPr sz="2400" dirty="0">
                <a:solidFill>
                  <a:srgbClr val="77933C"/>
                </a:solidFill>
                <a:cs typeface="Calibri"/>
              </a:rPr>
              <a:t> to und</a:t>
            </a:r>
            <a:r>
              <a:rPr sz="2400" spc="-15" dirty="0">
                <a:solidFill>
                  <a:srgbClr val="77933C"/>
                </a:solidFill>
                <a:cs typeface="Calibri"/>
              </a:rPr>
              <a:t>er</a:t>
            </a:r>
            <a:r>
              <a:rPr sz="2400" dirty="0">
                <a:solidFill>
                  <a:srgbClr val="77933C"/>
                </a:solidFill>
                <a:cs typeface="Calibri"/>
              </a:rPr>
              <a:t>stand and in</a:t>
            </a:r>
            <a:r>
              <a:rPr sz="2400" spc="-10" dirty="0">
                <a:solidFill>
                  <a:srgbClr val="77933C"/>
                </a:solidFill>
                <a:cs typeface="Calibri"/>
              </a:rPr>
              <a:t>ter</a:t>
            </a:r>
            <a:r>
              <a:rPr sz="2400" dirty="0">
                <a:solidFill>
                  <a:srgbClr val="77933C"/>
                </a:solidFill>
                <a:cs typeface="Calibri"/>
              </a:rPr>
              <a:t>p</a:t>
            </a:r>
            <a:r>
              <a:rPr sz="2400" spc="-15" dirty="0">
                <a:solidFill>
                  <a:srgbClr val="77933C"/>
                </a:solidFill>
                <a:cs typeface="Calibri"/>
              </a:rPr>
              <a:t>re</a:t>
            </a:r>
            <a:r>
              <a:rPr sz="2400" dirty="0">
                <a:solidFill>
                  <a:srgbClr val="77933C"/>
                </a:solidFill>
                <a:cs typeface="Calibri"/>
              </a:rPr>
              <a:t>t.</a:t>
            </a:r>
            <a:endParaRPr sz="2400" dirty="0">
              <a:cs typeface="Calibri"/>
            </a:endParaRPr>
          </a:p>
          <a:p>
            <a:pPr marL="12700" marR="5080">
              <a:lnSpc>
                <a:spcPct val="100699"/>
              </a:lnSpc>
            </a:pPr>
            <a:r>
              <a:rPr sz="2400" spc="-20" dirty="0">
                <a:solidFill>
                  <a:srgbClr val="31859C"/>
                </a:solidFill>
                <a:cs typeface="Calibri"/>
              </a:rPr>
              <a:t>B</a:t>
            </a:r>
            <a:r>
              <a:rPr sz="2400" spc="-5" dirty="0">
                <a:solidFill>
                  <a:srgbClr val="31859C"/>
                </a:solidFill>
                <a:cs typeface="Calibri"/>
              </a:rPr>
              <a:t>o</a:t>
            </a:r>
            <a:r>
              <a:rPr sz="2400" dirty="0">
                <a:solidFill>
                  <a:srgbClr val="31859C"/>
                </a:solidFill>
                <a:cs typeface="Calibri"/>
              </a:rPr>
              <a:t>th nu</a:t>
            </a:r>
            <a:r>
              <a:rPr sz="2400" spc="-15" dirty="0">
                <a:solidFill>
                  <a:srgbClr val="31859C"/>
                </a:solidFill>
                <a:cs typeface="Calibri"/>
              </a:rPr>
              <a:t>mer</a:t>
            </a:r>
            <a:r>
              <a:rPr sz="2400" dirty="0">
                <a:solidFill>
                  <a:srgbClr val="31859C"/>
                </a:solidFill>
                <a:cs typeface="Calibri"/>
              </a:rPr>
              <a:t>i</a:t>
            </a:r>
            <a:r>
              <a:rPr sz="2400" spc="-15" dirty="0">
                <a:solidFill>
                  <a:srgbClr val="31859C"/>
                </a:solidFill>
                <a:cs typeface="Calibri"/>
              </a:rPr>
              <a:t>c</a:t>
            </a:r>
            <a:r>
              <a:rPr sz="2400" dirty="0">
                <a:solidFill>
                  <a:srgbClr val="31859C"/>
                </a:solidFill>
                <a:cs typeface="Calibri"/>
              </a:rPr>
              <a:t>al and </a:t>
            </a:r>
            <a:r>
              <a:rPr sz="2400" spc="-15" dirty="0">
                <a:solidFill>
                  <a:srgbClr val="31859C"/>
                </a:solidFill>
                <a:cs typeface="Calibri"/>
              </a:rPr>
              <a:t>categ</a:t>
            </a:r>
            <a:r>
              <a:rPr sz="2400" spc="-5" dirty="0">
                <a:solidFill>
                  <a:srgbClr val="31859C"/>
                </a:solidFill>
                <a:cs typeface="Calibri"/>
              </a:rPr>
              <a:t>o</a:t>
            </a:r>
            <a:r>
              <a:rPr sz="2400" spc="-10" dirty="0">
                <a:solidFill>
                  <a:srgbClr val="31859C"/>
                </a:solidFill>
                <a:cs typeface="Calibri"/>
              </a:rPr>
              <a:t>r</a:t>
            </a:r>
            <a:r>
              <a:rPr sz="2400" dirty="0">
                <a:solidFill>
                  <a:srgbClr val="31859C"/>
                </a:solidFill>
                <a:cs typeface="Calibri"/>
              </a:rPr>
              <a:t>i</a:t>
            </a:r>
            <a:r>
              <a:rPr sz="2400" spc="-15" dirty="0">
                <a:solidFill>
                  <a:srgbClr val="31859C"/>
                </a:solidFill>
                <a:cs typeface="Calibri"/>
              </a:rPr>
              <a:t>c</a:t>
            </a:r>
            <a:r>
              <a:rPr sz="2400" dirty="0">
                <a:solidFill>
                  <a:srgbClr val="31859C"/>
                </a:solidFill>
                <a:cs typeface="Calibri"/>
              </a:rPr>
              <a:t>al f</a:t>
            </a:r>
            <a:r>
              <a:rPr sz="2400" spc="-15" dirty="0">
                <a:solidFill>
                  <a:srgbClr val="31859C"/>
                </a:solidFill>
                <a:cs typeface="Calibri"/>
              </a:rPr>
              <a:t>e</a:t>
            </a:r>
            <a:r>
              <a:rPr sz="2400" dirty="0">
                <a:solidFill>
                  <a:srgbClr val="31859C"/>
                </a:solidFill>
                <a:cs typeface="Calibri"/>
              </a:rPr>
              <a:t>atu</a:t>
            </a:r>
            <a:r>
              <a:rPr sz="2400" spc="-15" dirty="0">
                <a:solidFill>
                  <a:srgbClr val="31859C"/>
                </a:solidFill>
                <a:cs typeface="Calibri"/>
              </a:rPr>
              <a:t>re</a:t>
            </a:r>
            <a:r>
              <a:rPr sz="2400" dirty="0">
                <a:solidFill>
                  <a:srgbClr val="31859C"/>
                </a:solidFill>
                <a:cs typeface="Calibri"/>
              </a:rPr>
              <a:t>s </a:t>
            </a:r>
            <a:r>
              <a:rPr sz="2400" spc="-15" dirty="0">
                <a:solidFill>
                  <a:srgbClr val="31859C"/>
                </a:solidFill>
                <a:cs typeface="Calibri"/>
              </a:rPr>
              <a:t>c</a:t>
            </a:r>
            <a:r>
              <a:rPr sz="2400" dirty="0">
                <a:solidFill>
                  <a:srgbClr val="31859C"/>
                </a:solidFill>
                <a:cs typeface="Calibri"/>
              </a:rPr>
              <a:t>an b</a:t>
            </a:r>
            <a:r>
              <a:rPr sz="2400" spc="-15" dirty="0">
                <a:solidFill>
                  <a:srgbClr val="31859C"/>
                </a:solidFill>
                <a:cs typeface="Calibri"/>
              </a:rPr>
              <a:t>e</a:t>
            </a:r>
            <a:r>
              <a:rPr sz="2400" dirty="0">
                <a:solidFill>
                  <a:srgbClr val="31859C"/>
                </a:solidFill>
                <a:cs typeface="Calibri"/>
              </a:rPr>
              <a:t> us</a:t>
            </a:r>
            <a:r>
              <a:rPr sz="2400" spc="-15" dirty="0">
                <a:solidFill>
                  <a:srgbClr val="31859C"/>
                </a:solidFill>
                <a:cs typeface="Calibri"/>
              </a:rPr>
              <a:t>e</a:t>
            </a:r>
            <a:r>
              <a:rPr sz="2400" dirty="0">
                <a:solidFill>
                  <a:srgbClr val="31859C"/>
                </a:solidFill>
                <a:cs typeface="Calibri"/>
              </a:rPr>
              <a:t>d natu</a:t>
            </a:r>
            <a:r>
              <a:rPr sz="2400" spc="-10" dirty="0">
                <a:solidFill>
                  <a:srgbClr val="31859C"/>
                </a:solidFill>
                <a:cs typeface="Calibri"/>
              </a:rPr>
              <a:t>r</a:t>
            </a:r>
            <a:r>
              <a:rPr sz="2400" dirty="0">
                <a:solidFill>
                  <a:srgbClr val="31859C"/>
                </a:solidFill>
                <a:cs typeface="Calibri"/>
              </a:rPr>
              <a:t>all</a:t>
            </a:r>
            <a:r>
              <a:rPr sz="2400" spc="-15" dirty="0">
                <a:solidFill>
                  <a:srgbClr val="31859C"/>
                </a:solidFill>
                <a:cs typeface="Calibri"/>
              </a:rPr>
              <a:t>y</a:t>
            </a:r>
            <a:r>
              <a:rPr sz="2400" dirty="0">
                <a:solidFill>
                  <a:srgbClr val="31859C"/>
                </a:solidFill>
                <a:cs typeface="Calibri"/>
              </a:rPr>
              <a:t>. </a:t>
            </a:r>
            <a:r>
              <a:rPr sz="2400" spc="-20" dirty="0">
                <a:solidFill>
                  <a:srgbClr val="604A7B"/>
                </a:solidFill>
                <a:cs typeface="Calibri"/>
              </a:rPr>
              <a:t>N</a:t>
            </a:r>
            <a:r>
              <a:rPr sz="2400" dirty="0">
                <a:solidFill>
                  <a:srgbClr val="604A7B"/>
                </a:solidFill>
                <a:cs typeface="Calibri"/>
              </a:rPr>
              <a:t>atu</a:t>
            </a:r>
            <a:r>
              <a:rPr sz="2400" spc="-10" dirty="0">
                <a:solidFill>
                  <a:srgbClr val="604A7B"/>
                </a:solidFill>
                <a:cs typeface="Calibri"/>
              </a:rPr>
              <a:t>r</a:t>
            </a:r>
            <a:r>
              <a:rPr sz="2400" dirty="0">
                <a:solidFill>
                  <a:srgbClr val="604A7B"/>
                </a:solidFill>
                <a:cs typeface="Calibri"/>
              </a:rPr>
              <a:t>al </a:t>
            </a:r>
            <a:r>
              <a:rPr sz="2400" spc="-20" dirty="0">
                <a:solidFill>
                  <a:srgbClr val="604A7B"/>
                </a:solidFill>
                <a:cs typeface="Calibri"/>
              </a:rPr>
              <a:t>m</a:t>
            </a:r>
            <a:r>
              <a:rPr sz="2400" dirty="0">
                <a:solidFill>
                  <a:srgbClr val="604A7B"/>
                </a:solidFill>
                <a:cs typeface="Calibri"/>
              </a:rPr>
              <a:t>ul</a:t>
            </a:r>
            <a:r>
              <a:rPr lang="en-US" sz="2400" dirty="0">
                <a:solidFill>
                  <a:srgbClr val="604A7B"/>
                </a:solidFill>
                <a:cs typeface="Calibri"/>
              </a:rPr>
              <a:t>ti</a:t>
            </a:r>
            <a:r>
              <a:rPr sz="2400" spc="-15" dirty="0">
                <a:solidFill>
                  <a:srgbClr val="604A7B"/>
                </a:solidFill>
                <a:cs typeface="Calibri"/>
              </a:rPr>
              <a:t>c</a:t>
            </a:r>
            <a:r>
              <a:rPr sz="2400" dirty="0">
                <a:solidFill>
                  <a:srgbClr val="604A7B"/>
                </a:solidFill>
                <a:cs typeface="Calibri"/>
              </a:rPr>
              <a:t>lass </a:t>
            </a:r>
            <a:r>
              <a:rPr sz="2400" spc="-15" dirty="0">
                <a:solidFill>
                  <a:srgbClr val="604A7B"/>
                </a:solidFill>
                <a:cs typeface="Calibri"/>
              </a:rPr>
              <a:t>c</a:t>
            </a:r>
            <a:r>
              <a:rPr sz="2400" dirty="0">
                <a:solidFill>
                  <a:srgbClr val="604A7B"/>
                </a:solidFill>
                <a:cs typeface="Calibri"/>
              </a:rPr>
              <a:t>lassiﬁ</a:t>
            </a:r>
            <a:r>
              <a:rPr sz="2400" spc="-15" dirty="0">
                <a:solidFill>
                  <a:srgbClr val="604A7B"/>
                </a:solidFill>
                <a:cs typeface="Calibri"/>
              </a:rPr>
              <a:t>er</a:t>
            </a:r>
            <a:r>
              <a:rPr sz="2400" dirty="0">
                <a:solidFill>
                  <a:srgbClr val="604A7B"/>
                </a:solidFill>
                <a:cs typeface="Calibri"/>
              </a:rPr>
              <a:t>.</a:t>
            </a:r>
            <a:endParaRPr sz="2400" dirty="0">
              <a:cs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42988" y="697926"/>
            <a:ext cx="7880512" cy="492443"/>
          </a:xfrm>
          <a:prstGeom prst="rect">
            <a:avLst/>
          </a:prstGeom>
        </p:spPr>
        <p:txBody>
          <a:bodyPr vert="horz" wrap="square" lIns="0" tIns="0" rIns="0" bIns="0" rtlCol="0">
            <a:spAutoFit/>
          </a:bodyPr>
          <a:lstStyle/>
          <a:p>
            <a:pPr marL="12700"/>
            <a:r>
              <a:rPr sz="3200" spc="-20" dirty="0">
                <a:solidFill>
                  <a:srgbClr val="7F7F7F"/>
                </a:solidFill>
                <a:cs typeface="Calibri"/>
              </a:rPr>
              <a:t>Ad</a:t>
            </a:r>
            <a:r>
              <a:rPr sz="3200" spc="-15" dirty="0">
                <a:solidFill>
                  <a:srgbClr val="7F7F7F"/>
                </a:solidFill>
                <a:cs typeface="Calibri"/>
              </a:rPr>
              <a:t>vanta</a:t>
            </a:r>
            <a:r>
              <a:rPr sz="3200" spc="-20" dirty="0">
                <a:solidFill>
                  <a:srgbClr val="7F7F7F"/>
                </a:solidFill>
                <a:cs typeface="Calibri"/>
              </a:rPr>
              <a:t>ge</a:t>
            </a:r>
            <a:r>
              <a:rPr sz="3200" dirty="0">
                <a:solidFill>
                  <a:srgbClr val="7F7F7F"/>
                </a:solidFill>
                <a:cs typeface="Calibri"/>
              </a:rPr>
              <a:t>s</a:t>
            </a:r>
            <a:r>
              <a:rPr sz="3200" spc="-10" dirty="0">
                <a:solidFill>
                  <a:srgbClr val="7F7F7F"/>
                </a:solidFill>
                <a:cs typeface="Calibri"/>
              </a:rPr>
              <a:t>:</a:t>
            </a:r>
            <a:endParaRPr sz="3200" dirty="0">
              <a:cs typeface="Calibri"/>
            </a:endParaRPr>
          </a:p>
        </p:txBody>
      </p:sp>
      <p:sp>
        <p:nvSpPr>
          <p:cNvPr id="3" name="object 3"/>
          <p:cNvSpPr txBox="1"/>
          <p:nvPr/>
        </p:nvSpPr>
        <p:spPr>
          <a:xfrm>
            <a:off x="2342988" y="1375838"/>
            <a:ext cx="8004504" cy="1115434"/>
          </a:xfrm>
          <a:prstGeom prst="rect">
            <a:avLst/>
          </a:prstGeom>
        </p:spPr>
        <p:txBody>
          <a:bodyPr vert="horz" wrap="square" lIns="0" tIns="0" rIns="0" bIns="0" rtlCol="0">
            <a:spAutoFit/>
          </a:bodyPr>
          <a:lstStyle/>
          <a:p>
            <a:pPr marL="12700"/>
            <a:r>
              <a:rPr sz="2400" dirty="0">
                <a:solidFill>
                  <a:srgbClr val="77933C"/>
                </a:solidFill>
                <a:cs typeface="Calibri"/>
              </a:rPr>
              <a:t>Th</a:t>
            </a:r>
            <a:r>
              <a:rPr sz="2400" spc="-15" dirty="0">
                <a:solidFill>
                  <a:srgbClr val="77933C"/>
                </a:solidFill>
                <a:cs typeface="Calibri"/>
              </a:rPr>
              <a:t>e decisi</a:t>
            </a:r>
            <a:r>
              <a:rPr sz="2400" spc="-5" dirty="0">
                <a:solidFill>
                  <a:srgbClr val="77933C"/>
                </a:solidFill>
                <a:cs typeface="Calibri"/>
              </a:rPr>
              <a:t>o</a:t>
            </a:r>
            <a:r>
              <a:rPr sz="2400" dirty="0">
                <a:solidFill>
                  <a:srgbClr val="77933C"/>
                </a:solidFill>
                <a:cs typeface="Calibri"/>
              </a:rPr>
              <a:t>ns </a:t>
            </a:r>
            <a:r>
              <a:rPr sz="2400" spc="-15" dirty="0">
                <a:solidFill>
                  <a:srgbClr val="77933C"/>
                </a:solidFill>
                <a:cs typeface="Calibri"/>
              </a:rPr>
              <a:t>are</a:t>
            </a:r>
            <a:r>
              <a:rPr sz="2400" dirty="0">
                <a:solidFill>
                  <a:srgbClr val="77933C"/>
                </a:solidFill>
                <a:cs typeface="Calibri"/>
              </a:rPr>
              <a:t> </a:t>
            </a:r>
            <a:r>
              <a:rPr sz="2400" spc="-15" dirty="0">
                <a:solidFill>
                  <a:srgbClr val="77933C"/>
                </a:solidFill>
                <a:cs typeface="Calibri"/>
              </a:rPr>
              <a:t>e</a:t>
            </a:r>
            <a:r>
              <a:rPr sz="2400" dirty="0">
                <a:solidFill>
                  <a:srgbClr val="77933C"/>
                </a:solidFill>
                <a:cs typeface="Calibri"/>
              </a:rPr>
              <a:t>as</a:t>
            </a:r>
            <a:r>
              <a:rPr sz="2400" spc="-15" dirty="0">
                <a:solidFill>
                  <a:srgbClr val="77933C"/>
                </a:solidFill>
                <a:cs typeface="Calibri"/>
              </a:rPr>
              <a:t>y</a:t>
            </a:r>
            <a:r>
              <a:rPr sz="2400" dirty="0">
                <a:solidFill>
                  <a:srgbClr val="77933C"/>
                </a:solidFill>
                <a:cs typeface="Calibri"/>
              </a:rPr>
              <a:t> to und</a:t>
            </a:r>
            <a:r>
              <a:rPr sz="2400" spc="-15" dirty="0">
                <a:solidFill>
                  <a:srgbClr val="77933C"/>
                </a:solidFill>
                <a:cs typeface="Calibri"/>
              </a:rPr>
              <a:t>er</a:t>
            </a:r>
            <a:r>
              <a:rPr sz="2400" dirty="0">
                <a:solidFill>
                  <a:srgbClr val="77933C"/>
                </a:solidFill>
                <a:cs typeface="Calibri"/>
              </a:rPr>
              <a:t>stand and in</a:t>
            </a:r>
            <a:r>
              <a:rPr sz="2400" spc="-10" dirty="0">
                <a:solidFill>
                  <a:srgbClr val="77933C"/>
                </a:solidFill>
                <a:cs typeface="Calibri"/>
              </a:rPr>
              <a:t>ter</a:t>
            </a:r>
            <a:r>
              <a:rPr sz="2400" dirty="0">
                <a:solidFill>
                  <a:srgbClr val="77933C"/>
                </a:solidFill>
                <a:cs typeface="Calibri"/>
              </a:rPr>
              <a:t>p</a:t>
            </a:r>
            <a:r>
              <a:rPr sz="2400" spc="-15" dirty="0">
                <a:solidFill>
                  <a:srgbClr val="77933C"/>
                </a:solidFill>
                <a:cs typeface="Calibri"/>
              </a:rPr>
              <a:t>re</a:t>
            </a:r>
            <a:r>
              <a:rPr sz="2400" dirty="0">
                <a:solidFill>
                  <a:srgbClr val="77933C"/>
                </a:solidFill>
                <a:cs typeface="Calibri"/>
              </a:rPr>
              <a:t>t.</a:t>
            </a:r>
            <a:endParaRPr sz="2400" dirty="0">
              <a:cs typeface="Calibri"/>
            </a:endParaRPr>
          </a:p>
          <a:p>
            <a:pPr marL="12700" marR="5080">
              <a:lnSpc>
                <a:spcPct val="100699"/>
              </a:lnSpc>
            </a:pPr>
            <a:r>
              <a:rPr sz="2400" spc="-20" dirty="0">
                <a:solidFill>
                  <a:srgbClr val="31859C"/>
                </a:solidFill>
                <a:cs typeface="Calibri"/>
              </a:rPr>
              <a:t>B</a:t>
            </a:r>
            <a:r>
              <a:rPr sz="2400" spc="-5" dirty="0">
                <a:solidFill>
                  <a:srgbClr val="31859C"/>
                </a:solidFill>
                <a:cs typeface="Calibri"/>
              </a:rPr>
              <a:t>o</a:t>
            </a:r>
            <a:r>
              <a:rPr sz="2400" dirty="0">
                <a:solidFill>
                  <a:srgbClr val="31859C"/>
                </a:solidFill>
                <a:cs typeface="Calibri"/>
              </a:rPr>
              <a:t>th nu</a:t>
            </a:r>
            <a:r>
              <a:rPr sz="2400" spc="-15" dirty="0">
                <a:solidFill>
                  <a:srgbClr val="31859C"/>
                </a:solidFill>
                <a:cs typeface="Calibri"/>
              </a:rPr>
              <a:t>mer</a:t>
            </a:r>
            <a:r>
              <a:rPr sz="2400" dirty="0">
                <a:solidFill>
                  <a:srgbClr val="31859C"/>
                </a:solidFill>
                <a:cs typeface="Calibri"/>
              </a:rPr>
              <a:t>i</a:t>
            </a:r>
            <a:r>
              <a:rPr sz="2400" spc="-15" dirty="0">
                <a:solidFill>
                  <a:srgbClr val="31859C"/>
                </a:solidFill>
                <a:cs typeface="Calibri"/>
              </a:rPr>
              <a:t>c</a:t>
            </a:r>
            <a:r>
              <a:rPr sz="2400" dirty="0">
                <a:solidFill>
                  <a:srgbClr val="31859C"/>
                </a:solidFill>
                <a:cs typeface="Calibri"/>
              </a:rPr>
              <a:t>al and </a:t>
            </a:r>
            <a:r>
              <a:rPr sz="2400" spc="-15" dirty="0">
                <a:solidFill>
                  <a:srgbClr val="31859C"/>
                </a:solidFill>
                <a:cs typeface="Calibri"/>
              </a:rPr>
              <a:t>categ</a:t>
            </a:r>
            <a:r>
              <a:rPr sz="2400" spc="-5" dirty="0">
                <a:solidFill>
                  <a:srgbClr val="31859C"/>
                </a:solidFill>
                <a:cs typeface="Calibri"/>
              </a:rPr>
              <a:t>o</a:t>
            </a:r>
            <a:r>
              <a:rPr sz="2400" spc="-10" dirty="0">
                <a:solidFill>
                  <a:srgbClr val="31859C"/>
                </a:solidFill>
                <a:cs typeface="Calibri"/>
              </a:rPr>
              <a:t>r</a:t>
            </a:r>
            <a:r>
              <a:rPr sz="2400" dirty="0">
                <a:solidFill>
                  <a:srgbClr val="31859C"/>
                </a:solidFill>
                <a:cs typeface="Calibri"/>
              </a:rPr>
              <a:t>i</a:t>
            </a:r>
            <a:r>
              <a:rPr sz="2400" spc="-15" dirty="0">
                <a:solidFill>
                  <a:srgbClr val="31859C"/>
                </a:solidFill>
                <a:cs typeface="Calibri"/>
              </a:rPr>
              <a:t>c</a:t>
            </a:r>
            <a:r>
              <a:rPr sz="2400" dirty="0">
                <a:solidFill>
                  <a:srgbClr val="31859C"/>
                </a:solidFill>
                <a:cs typeface="Calibri"/>
              </a:rPr>
              <a:t>al f</a:t>
            </a:r>
            <a:r>
              <a:rPr sz="2400" spc="-15" dirty="0">
                <a:solidFill>
                  <a:srgbClr val="31859C"/>
                </a:solidFill>
                <a:cs typeface="Calibri"/>
              </a:rPr>
              <a:t>e</a:t>
            </a:r>
            <a:r>
              <a:rPr sz="2400" dirty="0">
                <a:solidFill>
                  <a:srgbClr val="31859C"/>
                </a:solidFill>
                <a:cs typeface="Calibri"/>
              </a:rPr>
              <a:t>atu</a:t>
            </a:r>
            <a:r>
              <a:rPr sz="2400" spc="-15" dirty="0">
                <a:solidFill>
                  <a:srgbClr val="31859C"/>
                </a:solidFill>
                <a:cs typeface="Calibri"/>
              </a:rPr>
              <a:t>re</a:t>
            </a:r>
            <a:r>
              <a:rPr sz="2400" dirty="0">
                <a:solidFill>
                  <a:srgbClr val="31859C"/>
                </a:solidFill>
                <a:cs typeface="Calibri"/>
              </a:rPr>
              <a:t>s </a:t>
            </a:r>
            <a:r>
              <a:rPr sz="2400" spc="-15" dirty="0">
                <a:solidFill>
                  <a:srgbClr val="31859C"/>
                </a:solidFill>
                <a:cs typeface="Calibri"/>
              </a:rPr>
              <a:t>c</a:t>
            </a:r>
            <a:r>
              <a:rPr sz="2400" dirty="0">
                <a:solidFill>
                  <a:srgbClr val="31859C"/>
                </a:solidFill>
                <a:cs typeface="Calibri"/>
              </a:rPr>
              <a:t>an b</a:t>
            </a:r>
            <a:r>
              <a:rPr sz="2400" spc="-15" dirty="0">
                <a:solidFill>
                  <a:srgbClr val="31859C"/>
                </a:solidFill>
                <a:cs typeface="Calibri"/>
              </a:rPr>
              <a:t>e</a:t>
            </a:r>
            <a:r>
              <a:rPr sz="2400" dirty="0">
                <a:solidFill>
                  <a:srgbClr val="31859C"/>
                </a:solidFill>
                <a:cs typeface="Calibri"/>
              </a:rPr>
              <a:t> us</a:t>
            </a:r>
            <a:r>
              <a:rPr sz="2400" spc="-15" dirty="0">
                <a:solidFill>
                  <a:srgbClr val="31859C"/>
                </a:solidFill>
                <a:cs typeface="Calibri"/>
              </a:rPr>
              <a:t>e</a:t>
            </a:r>
            <a:r>
              <a:rPr sz="2400" dirty="0">
                <a:solidFill>
                  <a:srgbClr val="31859C"/>
                </a:solidFill>
                <a:cs typeface="Calibri"/>
              </a:rPr>
              <a:t>d natu</a:t>
            </a:r>
            <a:r>
              <a:rPr sz="2400" spc="-10" dirty="0">
                <a:solidFill>
                  <a:srgbClr val="31859C"/>
                </a:solidFill>
                <a:cs typeface="Calibri"/>
              </a:rPr>
              <a:t>r</a:t>
            </a:r>
            <a:r>
              <a:rPr sz="2400" dirty="0">
                <a:solidFill>
                  <a:srgbClr val="31859C"/>
                </a:solidFill>
                <a:cs typeface="Calibri"/>
              </a:rPr>
              <a:t>all</a:t>
            </a:r>
            <a:r>
              <a:rPr sz="2400" spc="-15" dirty="0">
                <a:solidFill>
                  <a:srgbClr val="31859C"/>
                </a:solidFill>
                <a:cs typeface="Calibri"/>
              </a:rPr>
              <a:t>y</a:t>
            </a:r>
            <a:r>
              <a:rPr sz="2400" dirty="0">
                <a:solidFill>
                  <a:srgbClr val="31859C"/>
                </a:solidFill>
                <a:cs typeface="Calibri"/>
              </a:rPr>
              <a:t>. </a:t>
            </a:r>
            <a:r>
              <a:rPr sz="2400" spc="-20" dirty="0">
                <a:solidFill>
                  <a:srgbClr val="604A7B"/>
                </a:solidFill>
                <a:cs typeface="Calibri"/>
              </a:rPr>
              <a:t>N</a:t>
            </a:r>
            <a:r>
              <a:rPr sz="2400" dirty="0">
                <a:solidFill>
                  <a:srgbClr val="604A7B"/>
                </a:solidFill>
                <a:cs typeface="Calibri"/>
              </a:rPr>
              <a:t>atu</a:t>
            </a:r>
            <a:r>
              <a:rPr sz="2400" spc="-10" dirty="0">
                <a:solidFill>
                  <a:srgbClr val="604A7B"/>
                </a:solidFill>
                <a:cs typeface="Calibri"/>
              </a:rPr>
              <a:t>r</a:t>
            </a:r>
            <a:r>
              <a:rPr sz="2400" dirty="0">
                <a:solidFill>
                  <a:srgbClr val="604A7B"/>
                </a:solidFill>
                <a:cs typeface="Calibri"/>
              </a:rPr>
              <a:t>al </a:t>
            </a:r>
            <a:r>
              <a:rPr sz="2400" spc="-20" dirty="0">
                <a:solidFill>
                  <a:srgbClr val="604A7B"/>
                </a:solidFill>
                <a:cs typeface="Calibri"/>
              </a:rPr>
              <a:t>m</a:t>
            </a:r>
            <a:r>
              <a:rPr sz="2400" dirty="0">
                <a:solidFill>
                  <a:srgbClr val="604A7B"/>
                </a:solidFill>
                <a:cs typeface="Calibri"/>
              </a:rPr>
              <a:t>ul</a:t>
            </a:r>
            <a:r>
              <a:rPr lang="en-US" sz="2400" dirty="0">
                <a:solidFill>
                  <a:srgbClr val="604A7B"/>
                </a:solidFill>
                <a:cs typeface="Calibri"/>
              </a:rPr>
              <a:t>ti</a:t>
            </a:r>
            <a:r>
              <a:rPr sz="2400" spc="-15" dirty="0">
                <a:solidFill>
                  <a:srgbClr val="604A7B"/>
                </a:solidFill>
                <a:cs typeface="Calibri"/>
              </a:rPr>
              <a:t>c</a:t>
            </a:r>
            <a:r>
              <a:rPr sz="2400" dirty="0">
                <a:solidFill>
                  <a:srgbClr val="604A7B"/>
                </a:solidFill>
                <a:cs typeface="Calibri"/>
              </a:rPr>
              <a:t>lass </a:t>
            </a:r>
            <a:r>
              <a:rPr sz="2400" spc="-15" dirty="0">
                <a:solidFill>
                  <a:srgbClr val="604A7B"/>
                </a:solidFill>
                <a:cs typeface="Calibri"/>
              </a:rPr>
              <a:t>c</a:t>
            </a:r>
            <a:r>
              <a:rPr sz="2400" dirty="0">
                <a:solidFill>
                  <a:srgbClr val="604A7B"/>
                </a:solidFill>
                <a:cs typeface="Calibri"/>
              </a:rPr>
              <a:t>lassiﬁ</a:t>
            </a:r>
            <a:r>
              <a:rPr sz="2400" spc="-15" dirty="0">
                <a:solidFill>
                  <a:srgbClr val="604A7B"/>
                </a:solidFill>
                <a:cs typeface="Calibri"/>
              </a:rPr>
              <a:t>er</a:t>
            </a:r>
            <a:r>
              <a:rPr sz="2400" dirty="0">
                <a:solidFill>
                  <a:srgbClr val="604A7B"/>
                </a:solidFill>
                <a:cs typeface="Calibri"/>
              </a:rPr>
              <a:t>.</a:t>
            </a:r>
            <a:endParaRPr sz="2400" dirty="0">
              <a:cs typeface="Calibri"/>
            </a:endParaRPr>
          </a:p>
        </p:txBody>
      </p:sp>
      <p:sp>
        <p:nvSpPr>
          <p:cNvPr id="4" name="object 4"/>
          <p:cNvSpPr txBox="1"/>
          <p:nvPr/>
        </p:nvSpPr>
        <p:spPr>
          <a:xfrm>
            <a:off x="2342988" y="3627784"/>
            <a:ext cx="8020212" cy="1461939"/>
          </a:xfrm>
          <a:prstGeom prst="rect">
            <a:avLst/>
          </a:prstGeom>
        </p:spPr>
        <p:txBody>
          <a:bodyPr vert="horz" wrap="square" lIns="0" tIns="0" rIns="0" bIns="0" rtlCol="0">
            <a:spAutoFit/>
          </a:bodyPr>
          <a:lstStyle/>
          <a:p>
            <a:pPr marL="12700">
              <a:lnSpc>
                <a:spcPts val="2840"/>
              </a:lnSpc>
              <a:spcBef>
                <a:spcPts val="60"/>
              </a:spcBef>
            </a:pPr>
            <a:r>
              <a:rPr sz="2400" dirty="0">
                <a:solidFill>
                  <a:srgbClr val="F79646"/>
                </a:solidFill>
                <a:cs typeface="Calibri"/>
              </a:rPr>
              <a:t>Can </a:t>
            </a:r>
            <a:r>
              <a:rPr sz="2400" spc="-5" dirty="0">
                <a:solidFill>
                  <a:srgbClr val="F79646"/>
                </a:solidFill>
                <a:cs typeface="Calibri"/>
              </a:rPr>
              <a:t>ov</a:t>
            </a:r>
            <a:r>
              <a:rPr sz="2400" spc="-20" dirty="0">
                <a:solidFill>
                  <a:srgbClr val="F79646"/>
                </a:solidFill>
                <a:cs typeface="Calibri"/>
              </a:rPr>
              <a:t>er</a:t>
            </a:r>
            <a:r>
              <a:rPr sz="2400" dirty="0">
                <a:solidFill>
                  <a:srgbClr val="F79646"/>
                </a:solidFill>
                <a:cs typeface="Calibri"/>
              </a:rPr>
              <a:t>ﬁt to </a:t>
            </a:r>
            <a:r>
              <a:rPr sz="2400" spc="-10" dirty="0">
                <a:solidFill>
                  <a:srgbClr val="F79646"/>
                </a:solidFill>
                <a:cs typeface="Calibri"/>
              </a:rPr>
              <a:t>tr</a:t>
            </a:r>
            <a:r>
              <a:rPr sz="2400" dirty="0">
                <a:solidFill>
                  <a:srgbClr val="F79646"/>
                </a:solidFill>
                <a:cs typeface="Calibri"/>
              </a:rPr>
              <a:t>ainin</a:t>
            </a:r>
            <a:r>
              <a:rPr sz="2400" spc="-15" dirty="0">
                <a:solidFill>
                  <a:srgbClr val="F79646"/>
                </a:solidFill>
                <a:cs typeface="Calibri"/>
              </a:rPr>
              <a:t>g</a:t>
            </a:r>
            <a:r>
              <a:rPr sz="2400" dirty="0">
                <a:solidFill>
                  <a:srgbClr val="F79646"/>
                </a:solidFill>
                <a:cs typeface="Calibri"/>
              </a:rPr>
              <a:t> d</a:t>
            </a:r>
            <a:r>
              <a:rPr sz="2400" spc="-15" dirty="0">
                <a:solidFill>
                  <a:srgbClr val="F79646"/>
                </a:solidFill>
                <a:cs typeface="Calibri"/>
              </a:rPr>
              <a:t>ata</a:t>
            </a:r>
            <a:r>
              <a:rPr sz="2400" dirty="0">
                <a:solidFill>
                  <a:srgbClr val="F79646"/>
                </a:solidFill>
                <a:cs typeface="Calibri"/>
              </a:rPr>
              <a:t> </a:t>
            </a:r>
            <a:r>
              <a:rPr sz="2400" spc="-25" dirty="0">
                <a:solidFill>
                  <a:srgbClr val="F79646"/>
                </a:solidFill>
                <a:cs typeface="Calibri"/>
              </a:rPr>
              <a:t>w</a:t>
            </a:r>
            <a:r>
              <a:rPr sz="2400" dirty="0">
                <a:solidFill>
                  <a:srgbClr val="F79646"/>
                </a:solidFill>
                <a:cs typeface="Calibri"/>
              </a:rPr>
              <a:t>ith </a:t>
            </a:r>
            <a:r>
              <a:rPr sz="2400" spc="-15" dirty="0">
                <a:solidFill>
                  <a:srgbClr val="F79646"/>
                </a:solidFill>
                <a:cs typeface="Calibri"/>
              </a:rPr>
              <a:t>c</a:t>
            </a:r>
            <a:r>
              <a:rPr sz="2400" spc="-5" dirty="0">
                <a:solidFill>
                  <a:srgbClr val="F79646"/>
                </a:solidFill>
                <a:cs typeface="Calibri"/>
              </a:rPr>
              <a:t>o</a:t>
            </a:r>
            <a:r>
              <a:rPr sz="2400" spc="-20" dirty="0">
                <a:solidFill>
                  <a:srgbClr val="F79646"/>
                </a:solidFill>
                <a:cs typeface="Calibri"/>
              </a:rPr>
              <a:t>m</a:t>
            </a:r>
            <a:r>
              <a:rPr sz="2400" dirty="0">
                <a:solidFill>
                  <a:srgbClr val="F79646"/>
                </a:solidFill>
                <a:cs typeface="Calibri"/>
              </a:rPr>
              <a:t>pl</a:t>
            </a:r>
            <a:r>
              <a:rPr sz="2400" spc="-15" dirty="0">
                <a:solidFill>
                  <a:srgbClr val="F79646"/>
                </a:solidFill>
                <a:cs typeface="Calibri"/>
              </a:rPr>
              <a:t>e</a:t>
            </a:r>
            <a:r>
              <a:rPr sz="2400" dirty="0">
                <a:solidFill>
                  <a:srgbClr val="F79646"/>
                </a:solidFill>
                <a:cs typeface="Calibri"/>
              </a:rPr>
              <a:t>x </a:t>
            </a:r>
            <a:r>
              <a:rPr sz="2400" spc="-10" dirty="0">
                <a:solidFill>
                  <a:srgbClr val="F79646"/>
                </a:solidFill>
                <a:cs typeface="Calibri"/>
              </a:rPr>
              <a:t>tree</a:t>
            </a:r>
            <a:r>
              <a:rPr sz="2400" dirty="0">
                <a:solidFill>
                  <a:srgbClr val="F79646"/>
                </a:solidFill>
                <a:cs typeface="Calibri"/>
              </a:rPr>
              <a:t>s.</a:t>
            </a:r>
            <a:endParaRPr sz="2400" dirty="0">
              <a:cs typeface="Calibri"/>
            </a:endParaRPr>
          </a:p>
          <a:p>
            <a:pPr marL="12700" marR="5080">
              <a:lnSpc>
                <a:spcPts val="2900"/>
              </a:lnSpc>
              <a:spcBef>
                <a:spcPts val="40"/>
              </a:spcBef>
            </a:pPr>
            <a:r>
              <a:rPr sz="2400" dirty="0">
                <a:solidFill>
                  <a:srgbClr val="4BACC6"/>
                </a:solidFill>
                <a:cs typeface="Calibri"/>
              </a:rPr>
              <a:t>S</a:t>
            </a:r>
            <a:r>
              <a:rPr sz="2400" spc="-20" dirty="0">
                <a:solidFill>
                  <a:srgbClr val="4BACC6"/>
                </a:solidFill>
                <a:cs typeface="Calibri"/>
              </a:rPr>
              <a:t>mall </a:t>
            </a:r>
            <a:r>
              <a:rPr sz="2400" spc="-15" dirty="0">
                <a:solidFill>
                  <a:srgbClr val="4BACC6"/>
                </a:solidFill>
                <a:cs typeface="Calibri"/>
              </a:rPr>
              <a:t>changes in inpu</a:t>
            </a:r>
            <a:r>
              <a:rPr sz="2400" spc="-10" dirty="0">
                <a:solidFill>
                  <a:srgbClr val="4BACC6"/>
                </a:solidFill>
                <a:cs typeface="Calibri"/>
              </a:rPr>
              <a:t>t d</a:t>
            </a:r>
            <a:r>
              <a:rPr sz="2400" spc="-15" dirty="0">
                <a:solidFill>
                  <a:srgbClr val="4BACC6"/>
                </a:solidFill>
                <a:cs typeface="Calibri"/>
              </a:rPr>
              <a:t>ata can resul</a:t>
            </a:r>
            <a:r>
              <a:rPr sz="2400" spc="-10" dirty="0">
                <a:solidFill>
                  <a:srgbClr val="4BACC6"/>
                </a:solidFill>
                <a:cs typeface="Calibri"/>
              </a:rPr>
              <a:t>t in t</a:t>
            </a:r>
            <a:r>
              <a:rPr sz="2400" spc="-5" dirty="0">
                <a:solidFill>
                  <a:srgbClr val="4BACC6"/>
                </a:solidFill>
                <a:cs typeface="Calibri"/>
              </a:rPr>
              <a:t>o</a:t>
            </a:r>
            <a:r>
              <a:rPr sz="2400" dirty="0">
                <a:solidFill>
                  <a:srgbClr val="4BACC6"/>
                </a:solidFill>
                <a:cs typeface="Calibri"/>
              </a:rPr>
              <a:t>tall</a:t>
            </a:r>
            <a:r>
              <a:rPr sz="2400" spc="-15" dirty="0">
                <a:solidFill>
                  <a:srgbClr val="4BACC6"/>
                </a:solidFill>
                <a:cs typeface="Calibri"/>
              </a:rPr>
              <a:t>y</a:t>
            </a:r>
            <a:r>
              <a:rPr sz="2400" dirty="0">
                <a:solidFill>
                  <a:srgbClr val="4BACC6"/>
                </a:solidFill>
                <a:cs typeface="Calibri"/>
              </a:rPr>
              <a:t> diﬀ</a:t>
            </a:r>
            <a:r>
              <a:rPr sz="2400" spc="-15" dirty="0">
                <a:solidFill>
                  <a:srgbClr val="4BACC6"/>
                </a:solidFill>
                <a:cs typeface="Calibri"/>
              </a:rPr>
              <a:t>ere</a:t>
            </a:r>
            <a:r>
              <a:rPr sz="2400" dirty="0">
                <a:solidFill>
                  <a:srgbClr val="4BACC6"/>
                </a:solidFill>
                <a:cs typeface="Calibri"/>
              </a:rPr>
              <a:t>n</a:t>
            </a:r>
            <a:r>
              <a:rPr sz="2400" spc="-10" dirty="0">
                <a:solidFill>
                  <a:srgbClr val="4BACC6"/>
                </a:solidFill>
                <a:cs typeface="Calibri"/>
              </a:rPr>
              <a:t>t</a:t>
            </a:r>
            <a:r>
              <a:rPr sz="2400" dirty="0">
                <a:solidFill>
                  <a:srgbClr val="4BACC6"/>
                </a:solidFill>
                <a:cs typeface="Calibri"/>
              </a:rPr>
              <a:t> </a:t>
            </a:r>
            <a:r>
              <a:rPr sz="2400" spc="-10" dirty="0">
                <a:solidFill>
                  <a:srgbClr val="4BACC6"/>
                </a:solidFill>
                <a:cs typeface="Calibri"/>
              </a:rPr>
              <a:t>tree</a:t>
            </a:r>
            <a:r>
              <a:rPr sz="2400" dirty="0">
                <a:solidFill>
                  <a:srgbClr val="4BACC6"/>
                </a:solidFill>
                <a:cs typeface="Calibri"/>
              </a:rPr>
              <a:t>s. </a:t>
            </a:r>
            <a:r>
              <a:rPr sz="2400" dirty="0">
                <a:solidFill>
                  <a:srgbClr val="9BBB59"/>
                </a:solidFill>
                <a:cs typeface="Calibri"/>
              </a:rPr>
              <a:t>Can </a:t>
            </a:r>
            <a:r>
              <a:rPr sz="2400" spc="-15" dirty="0">
                <a:solidFill>
                  <a:srgbClr val="9BBB59"/>
                </a:solidFill>
                <a:cs typeface="Calibri"/>
              </a:rPr>
              <a:t>make</a:t>
            </a:r>
            <a:r>
              <a:rPr sz="2400" dirty="0">
                <a:solidFill>
                  <a:srgbClr val="9BBB59"/>
                </a:solidFill>
                <a:cs typeface="Calibri"/>
              </a:rPr>
              <a:t> </a:t>
            </a:r>
            <a:r>
              <a:rPr sz="2400" spc="-20" dirty="0">
                <a:solidFill>
                  <a:srgbClr val="9BBB59"/>
                </a:solidFill>
                <a:cs typeface="Calibri"/>
              </a:rPr>
              <a:t>m</a:t>
            </a:r>
            <a:r>
              <a:rPr sz="2400" dirty="0">
                <a:solidFill>
                  <a:srgbClr val="9BBB59"/>
                </a:solidFill>
                <a:cs typeface="Calibri"/>
              </a:rPr>
              <a:t>is</a:t>
            </a:r>
            <a:r>
              <a:rPr sz="2400" spc="-15" dirty="0">
                <a:solidFill>
                  <a:srgbClr val="9BBB59"/>
                </a:solidFill>
                <a:cs typeface="Calibri"/>
              </a:rPr>
              <a:t>take</a:t>
            </a:r>
            <a:r>
              <a:rPr sz="2400" dirty="0">
                <a:solidFill>
                  <a:srgbClr val="9BBB59"/>
                </a:solidFill>
                <a:cs typeface="Calibri"/>
              </a:rPr>
              <a:t>s </a:t>
            </a:r>
            <a:r>
              <a:rPr sz="2400" spc="-25" dirty="0">
                <a:solidFill>
                  <a:srgbClr val="9BBB59"/>
                </a:solidFill>
                <a:cs typeface="Calibri"/>
              </a:rPr>
              <a:t>w</a:t>
            </a:r>
            <a:r>
              <a:rPr sz="2400" dirty="0">
                <a:solidFill>
                  <a:srgbClr val="9BBB59"/>
                </a:solidFill>
                <a:cs typeface="Calibri"/>
              </a:rPr>
              <a:t>ith unbalan</a:t>
            </a:r>
            <a:r>
              <a:rPr sz="2400" spc="-15" dirty="0">
                <a:solidFill>
                  <a:srgbClr val="9BBB59"/>
                </a:solidFill>
                <a:cs typeface="Calibri"/>
              </a:rPr>
              <a:t>ce</a:t>
            </a:r>
            <a:r>
              <a:rPr sz="2400" dirty="0">
                <a:solidFill>
                  <a:srgbClr val="9BBB59"/>
                </a:solidFill>
                <a:cs typeface="Calibri"/>
              </a:rPr>
              <a:t>d </a:t>
            </a:r>
            <a:r>
              <a:rPr sz="2400" spc="-15" dirty="0">
                <a:solidFill>
                  <a:srgbClr val="9BBB59"/>
                </a:solidFill>
                <a:cs typeface="Calibri"/>
              </a:rPr>
              <a:t>c</a:t>
            </a:r>
            <a:r>
              <a:rPr sz="2400" dirty="0">
                <a:solidFill>
                  <a:srgbClr val="9BBB59"/>
                </a:solidFill>
                <a:cs typeface="Calibri"/>
              </a:rPr>
              <a:t>lass</a:t>
            </a:r>
            <a:r>
              <a:rPr sz="2400" spc="-15" dirty="0">
                <a:solidFill>
                  <a:srgbClr val="9BBB59"/>
                </a:solidFill>
                <a:cs typeface="Calibri"/>
              </a:rPr>
              <a:t>e</a:t>
            </a:r>
            <a:r>
              <a:rPr sz="2400" dirty="0">
                <a:solidFill>
                  <a:srgbClr val="9BBB59"/>
                </a:solidFill>
                <a:cs typeface="Calibri"/>
              </a:rPr>
              <a:t>s.</a:t>
            </a:r>
            <a:endParaRPr sz="2400" dirty="0">
              <a:cs typeface="Calibri"/>
            </a:endParaRPr>
          </a:p>
          <a:p>
            <a:pPr marL="12700">
              <a:lnSpc>
                <a:spcPts val="2800"/>
              </a:lnSpc>
            </a:pPr>
            <a:r>
              <a:rPr sz="2400" spc="-20" dirty="0">
                <a:solidFill>
                  <a:srgbClr val="984807"/>
                </a:solidFill>
                <a:cs typeface="Calibri"/>
              </a:rPr>
              <a:t>No </a:t>
            </a:r>
            <a:r>
              <a:rPr sz="2400" spc="-15" dirty="0">
                <a:solidFill>
                  <a:srgbClr val="984807"/>
                </a:solidFill>
                <a:cs typeface="Calibri"/>
              </a:rPr>
              <a:t>c</a:t>
            </a:r>
            <a:r>
              <a:rPr sz="2400" spc="-5" dirty="0">
                <a:solidFill>
                  <a:srgbClr val="984807"/>
                </a:solidFill>
                <a:cs typeface="Calibri"/>
              </a:rPr>
              <a:t>o</a:t>
            </a:r>
            <a:r>
              <a:rPr sz="2400" dirty="0">
                <a:solidFill>
                  <a:srgbClr val="984807"/>
                </a:solidFill>
                <a:cs typeface="Calibri"/>
              </a:rPr>
              <a:t>nﬁd</a:t>
            </a:r>
            <a:r>
              <a:rPr sz="2400" spc="-15" dirty="0">
                <a:solidFill>
                  <a:srgbClr val="984807"/>
                </a:solidFill>
                <a:cs typeface="Calibri"/>
              </a:rPr>
              <a:t>e</a:t>
            </a:r>
            <a:r>
              <a:rPr sz="2400" dirty="0">
                <a:solidFill>
                  <a:srgbClr val="984807"/>
                </a:solidFill>
                <a:cs typeface="Calibri"/>
              </a:rPr>
              <a:t>n</a:t>
            </a:r>
            <a:r>
              <a:rPr sz="2400" spc="-15" dirty="0">
                <a:solidFill>
                  <a:srgbClr val="984807"/>
                </a:solidFill>
                <a:cs typeface="Calibri"/>
              </a:rPr>
              <a:t>ce</a:t>
            </a:r>
            <a:r>
              <a:rPr sz="2400" dirty="0">
                <a:solidFill>
                  <a:srgbClr val="984807"/>
                </a:solidFill>
                <a:cs typeface="Calibri"/>
              </a:rPr>
              <a:t> in</a:t>
            </a:r>
            <a:r>
              <a:rPr sz="2400" spc="-10" dirty="0">
                <a:solidFill>
                  <a:srgbClr val="984807"/>
                </a:solidFill>
                <a:cs typeface="Calibri"/>
              </a:rPr>
              <a:t>terv</a:t>
            </a:r>
            <a:r>
              <a:rPr sz="2400" dirty="0">
                <a:solidFill>
                  <a:srgbClr val="984807"/>
                </a:solidFill>
                <a:cs typeface="Calibri"/>
              </a:rPr>
              <a:t>als (</a:t>
            </a:r>
            <a:r>
              <a:rPr sz="2400" spc="-15" dirty="0">
                <a:solidFill>
                  <a:srgbClr val="984807"/>
                </a:solidFill>
                <a:cs typeface="Calibri"/>
              </a:rPr>
              <a:t>regre</a:t>
            </a:r>
            <a:r>
              <a:rPr sz="2400" dirty="0">
                <a:solidFill>
                  <a:srgbClr val="984807"/>
                </a:solidFill>
                <a:cs typeface="Calibri"/>
              </a:rPr>
              <a:t>ssi</a:t>
            </a:r>
            <a:r>
              <a:rPr sz="2400" spc="-5" dirty="0">
                <a:solidFill>
                  <a:srgbClr val="984807"/>
                </a:solidFill>
                <a:cs typeface="Calibri"/>
              </a:rPr>
              <a:t>o</a:t>
            </a:r>
            <a:r>
              <a:rPr sz="2400" dirty="0">
                <a:solidFill>
                  <a:srgbClr val="984807"/>
                </a:solidFill>
                <a:cs typeface="Calibri"/>
              </a:rPr>
              <a:t>n).</a:t>
            </a:r>
            <a:endParaRPr sz="2400" dirty="0">
              <a:cs typeface="Calibri"/>
            </a:endParaRPr>
          </a:p>
        </p:txBody>
      </p:sp>
      <p:sp>
        <p:nvSpPr>
          <p:cNvPr id="6" name="object 2"/>
          <p:cNvSpPr txBox="1"/>
          <p:nvPr/>
        </p:nvSpPr>
        <p:spPr>
          <a:xfrm>
            <a:off x="2342988" y="2963146"/>
            <a:ext cx="7880512" cy="492443"/>
          </a:xfrm>
          <a:prstGeom prst="rect">
            <a:avLst/>
          </a:prstGeom>
        </p:spPr>
        <p:txBody>
          <a:bodyPr vert="horz" wrap="square" lIns="0" tIns="0" rIns="0" bIns="0" rtlCol="0">
            <a:spAutoFit/>
          </a:bodyPr>
          <a:lstStyle/>
          <a:p>
            <a:pPr marL="12700"/>
            <a:r>
              <a:rPr lang="en-US" sz="3200" spc="-5" dirty="0">
                <a:solidFill>
                  <a:srgbClr val="7F7F7F"/>
                </a:solidFill>
                <a:cs typeface="Calibri"/>
              </a:rPr>
              <a:t>D</a:t>
            </a:r>
            <a:r>
              <a:rPr lang="en-US" sz="3200" dirty="0">
                <a:solidFill>
                  <a:srgbClr val="7F7F7F"/>
                </a:solidFill>
                <a:cs typeface="Calibri"/>
              </a:rPr>
              <a:t>isad</a:t>
            </a:r>
            <a:r>
              <a:rPr lang="en-US" sz="3200" spc="-15" dirty="0">
                <a:solidFill>
                  <a:srgbClr val="7F7F7F"/>
                </a:solidFill>
                <a:cs typeface="Calibri"/>
              </a:rPr>
              <a:t>v</a:t>
            </a:r>
            <a:r>
              <a:rPr lang="en-US" sz="3200" dirty="0">
                <a:solidFill>
                  <a:srgbClr val="7F7F7F"/>
                </a:solidFill>
                <a:cs typeface="Calibri"/>
              </a:rPr>
              <a:t>an</a:t>
            </a:r>
            <a:r>
              <a:rPr lang="en-US" sz="3200" spc="-15" dirty="0">
                <a:solidFill>
                  <a:srgbClr val="7F7F7F"/>
                </a:solidFill>
                <a:cs typeface="Calibri"/>
              </a:rPr>
              <a:t>ta</a:t>
            </a:r>
            <a:r>
              <a:rPr lang="en-US" sz="3200" spc="-20" dirty="0">
                <a:solidFill>
                  <a:srgbClr val="7F7F7F"/>
                </a:solidFill>
                <a:cs typeface="Calibri"/>
              </a:rPr>
              <a:t>ge</a:t>
            </a:r>
            <a:r>
              <a:rPr lang="en-US" sz="3200" dirty="0">
                <a:solidFill>
                  <a:srgbClr val="7F7F7F"/>
                </a:solidFill>
                <a:cs typeface="Calibri"/>
              </a:rPr>
              <a:t>s</a:t>
            </a:r>
            <a:r>
              <a:rPr lang="en-US" sz="3200" spc="-10" dirty="0">
                <a:solidFill>
                  <a:srgbClr val="7F7F7F"/>
                </a:solidFill>
                <a:cs typeface="Calibri"/>
              </a:rPr>
              <a:t>:</a:t>
            </a:r>
            <a:endParaRPr lang="en-US" sz="3200" dirty="0">
              <a:cs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42988" y="697926"/>
            <a:ext cx="7880512" cy="492443"/>
          </a:xfrm>
          <a:prstGeom prst="rect">
            <a:avLst/>
          </a:prstGeom>
        </p:spPr>
        <p:txBody>
          <a:bodyPr vert="horz" wrap="square" lIns="0" tIns="0" rIns="0" bIns="0" rtlCol="0">
            <a:spAutoFit/>
          </a:bodyPr>
          <a:lstStyle/>
          <a:p>
            <a:pPr marL="12700"/>
            <a:r>
              <a:rPr sz="3200" dirty="0">
                <a:solidFill>
                  <a:srgbClr val="4F81BD"/>
                </a:solidFill>
                <a:latin typeface="+mj-lt"/>
                <a:cs typeface="Calibri"/>
              </a:rPr>
              <a:t>S</a:t>
            </a:r>
            <a:r>
              <a:rPr sz="3200" spc="-5" dirty="0">
                <a:solidFill>
                  <a:srgbClr val="4F81BD"/>
                </a:solidFill>
                <a:latin typeface="+mj-lt"/>
                <a:cs typeface="Calibri"/>
              </a:rPr>
              <a:t>o</a:t>
            </a:r>
            <a:r>
              <a:rPr sz="3200" spc="-10" dirty="0">
                <a:solidFill>
                  <a:srgbClr val="4F81BD"/>
                </a:solidFill>
                <a:latin typeface="+mj-lt"/>
                <a:cs typeface="Calibri"/>
              </a:rPr>
              <a:t>,</a:t>
            </a:r>
            <a:r>
              <a:rPr sz="3200" dirty="0">
                <a:solidFill>
                  <a:srgbClr val="4F81BD"/>
                </a:solidFill>
                <a:latin typeface="+mj-lt"/>
                <a:cs typeface="Calibri"/>
              </a:rPr>
              <a:t> h</a:t>
            </a:r>
            <a:r>
              <a:rPr sz="3200" spc="-5" dirty="0">
                <a:solidFill>
                  <a:srgbClr val="4F81BD"/>
                </a:solidFill>
                <a:latin typeface="+mj-lt"/>
                <a:cs typeface="Calibri"/>
              </a:rPr>
              <a:t>o</a:t>
            </a:r>
            <a:r>
              <a:rPr sz="3200" spc="-25" dirty="0">
                <a:solidFill>
                  <a:srgbClr val="4F81BD"/>
                </a:solidFill>
                <a:latin typeface="+mj-lt"/>
                <a:cs typeface="Calibri"/>
              </a:rPr>
              <a:t>w</a:t>
            </a:r>
            <a:r>
              <a:rPr sz="3200" dirty="0">
                <a:solidFill>
                  <a:srgbClr val="4F81BD"/>
                </a:solidFill>
                <a:latin typeface="+mj-lt"/>
                <a:cs typeface="Calibri"/>
              </a:rPr>
              <a:t> do </a:t>
            </a:r>
            <a:r>
              <a:rPr sz="3200" spc="-30" dirty="0">
                <a:solidFill>
                  <a:srgbClr val="4F81BD"/>
                </a:solidFill>
                <a:latin typeface="+mj-lt"/>
                <a:cs typeface="Calibri"/>
              </a:rPr>
              <a:t>w</a:t>
            </a:r>
            <a:r>
              <a:rPr sz="3200" spc="-20" dirty="0">
                <a:solidFill>
                  <a:srgbClr val="4F81BD"/>
                </a:solidFill>
                <a:latin typeface="+mj-lt"/>
                <a:cs typeface="Calibri"/>
              </a:rPr>
              <a:t>e</a:t>
            </a:r>
            <a:r>
              <a:rPr sz="3200" dirty="0">
                <a:solidFill>
                  <a:srgbClr val="4F81BD"/>
                </a:solidFill>
                <a:latin typeface="+mj-lt"/>
                <a:cs typeface="Calibri"/>
              </a:rPr>
              <a:t> build th</a:t>
            </a:r>
            <a:r>
              <a:rPr sz="3200" spc="-20" dirty="0">
                <a:solidFill>
                  <a:srgbClr val="4F81BD"/>
                </a:solidFill>
                <a:latin typeface="+mj-lt"/>
                <a:cs typeface="Calibri"/>
              </a:rPr>
              <a:t>e</a:t>
            </a:r>
            <a:r>
              <a:rPr sz="3200" dirty="0">
                <a:solidFill>
                  <a:srgbClr val="4F81BD"/>
                </a:solidFill>
                <a:latin typeface="+mj-lt"/>
                <a:cs typeface="Calibri"/>
              </a:rPr>
              <a:t> b</a:t>
            </a:r>
            <a:r>
              <a:rPr sz="3200" spc="-20" dirty="0">
                <a:solidFill>
                  <a:srgbClr val="4F81BD"/>
                </a:solidFill>
                <a:latin typeface="+mj-lt"/>
                <a:cs typeface="Calibri"/>
              </a:rPr>
              <a:t>e</a:t>
            </a:r>
            <a:r>
              <a:rPr sz="3200" dirty="0">
                <a:solidFill>
                  <a:srgbClr val="4F81BD"/>
                </a:solidFill>
                <a:latin typeface="+mj-lt"/>
                <a:cs typeface="Calibri"/>
              </a:rPr>
              <a:t>s</a:t>
            </a:r>
            <a:r>
              <a:rPr sz="3200" spc="-15" dirty="0">
                <a:solidFill>
                  <a:srgbClr val="4F81BD"/>
                </a:solidFill>
                <a:latin typeface="+mj-lt"/>
                <a:cs typeface="Calibri"/>
              </a:rPr>
              <a:t>t</a:t>
            </a:r>
            <a:r>
              <a:rPr sz="3200" dirty="0">
                <a:solidFill>
                  <a:srgbClr val="4F81BD"/>
                </a:solidFill>
                <a:latin typeface="+mj-lt"/>
                <a:cs typeface="Calibri"/>
              </a:rPr>
              <a:t> </a:t>
            </a:r>
            <a:r>
              <a:rPr sz="3200" spc="-15" dirty="0">
                <a:solidFill>
                  <a:srgbClr val="4F81BD"/>
                </a:solidFill>
                <a:latin typeface="+mj-lt"/>
                <a:cs typeface="Calibri"/>
              </a:rPr>
              <a:t>t</a:t>
            </a:r>
            <a:r>
              <a:rPr sz="3200" spc="-20" dirty="0">
                <a:solidFill>
                  <a:srgbClr val="4F81BD"/>
                </a:solidFill>
                <a:latin typeface="+mj-lt"/>
                <a:cs typeface="Calibri"/>
              </a:rPr>
              <a:t>ree</a:t>
            </a:r>
            <a:r>
              <a:rPr sz="3200" dirty="0">
                <a:solidFill>
                  <a:srgbClr val="4F81BD"/>
                </a:solidFill>
                <a:latin typeface="+mj-lt"/>
                <a:cs typeface="Calibri"/>
              </a:rPr>
              <a:t>?</a:t>
            </a:r>
            <a:endParaRPr sz="3200" dirty="0">
              <a:latin typeface="+mj-lt"/>
              <a:cs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393180" y="1030515"/>
            <a:ext cx="4191000" cy="3066308"/>
          </a:xfrm>
          <a:prstGeom prst="rect">
            <a:avLst/>
          </a:prstGeom>
          <a:blipFill>
            <a:blip r:embed="rId3" cstate="print"/>
            <a:srcRect/>
            <a:stretch>
              <a:fillRect l="-7739" t="-8514" r="-9711" b="-8742"/>
            </a:stretch>
          </a:blipFill>
        </p:spPr>
        <p:txBody>
          <a:bodyPr wrap="square" lIns="0" tIns="0" rIns="0" bIns="0" rtlCol="0"/>
          <a:lstStyle/>
          <a:p>
            <a:endParaRPr/>
          </a:p>
        </p:txBody>
      </p:sp>
      <p:sp>
        <p:nvSpPr>
          <p:cNvPr id="3" name="object 3"/>
          <p:cNvSpPr/>
          <p:nvPr/>
        </p:nvSpPr>
        <p:spPr>
          <a:xfrm>
            <a:off x="8427719" y="1529542"/>
            <a:ext cx="390698" cy="623454"/>
          </a:xfrm>
          <a:prstGeom prst="rect">
            <a:avLst/>
          </a:prstGeom>
          <a:blipFill>
            <a:blip r:embed="rId4" cstate="print"/>
            <a:stretch>
              <a:fillRect/>
            </a:stretch>
          </a:blipFill>
        </p:spPr>
        <p:txBody>
          <a:bodyPr wrap="square" lIns="0" tIns="0" rIns="0" bIns="0" rtlCol="0"/>
          <a:lstStyle/>
          <a:p>
            <a:endParaRPr/>
          </a:p>
        </p:txBody>
      </p:sp>
      <p:sp>
        <p:nvSpPr>
          <p:cNvPr id="4" name="object 4"/>
          <p:cNvSpPr/>
          <p:nvPr/>
        </p:nvSpPr>
        <p:spPr>
          <a:xfrm>
            <a:off x="8628744" y="1557505"/>
            <a:ext cx="49530" cy="339090"/>
          </a:xfrm>
          <a:custGeom>
            <a:avLst/>
            <a:gdLst/>
            <a:ahLst/>
            <a:cxnLst/>
            <a:rect l="l" t="t" r="r" b="b"/>
            <a:pathLst>
              <a:path w="49529" h="339089">
                <a:moveTo>
                  <a:pt x="49093" y="0"/>
                </a:moveTo>
                <a:lnTo>
                  <a:pt x="0" y="338969"/>
                </a:lnTo>
              </a:path>
            </a:pathLst>
          </a:custGeom>
          <a:ln w="38099">
            <a:solidFill>
              <a:srgbClr val="FF2600"/>
            </a:solidFill>
          </a:ln>
        </p:spPr>
        <p:txBody>
          <a:bodyPr wrap="square" lIns="0" tIns="0" rIns="0" bIns="0" rtlCol="0"/>
          <a:lstStyle/>
          <a:p>
            <a:endParaRPr/>
          </a:p>
        </p:txBody>
      </p:sp>
      <p:sp>
        <p:nvSpPr>
          <p:cNvPr id="5" name="object 5"/>
          <p:cNvSpPr/>
          <p:nvPr/>
        </p:nvSpPr>
        <p:spPr>
          <a:xfrm>
            <a:off x="8560177" y="1754835"/>
            <a:ext cx="170180" cy="179070"/>
          </a:xfrm>
          <a:custGeom>
            <a:avLst/>
            <a:gdLst/>
            <a:ahLst/>
            <a:cxnLst/>
            <a:rect l="l" t="t" r="r" b="b"/>
            <a:pathLst>
              <a:path w="170179" h="179069">
                <a:moveTo>
                  <a:pt x="17101" y="0"/>
                </a:moveTo>
                <a:lnTo>
                  <a:pt x="11821" y="1303"/>
                </a:lnTo>
                <a:lnTo>
                  <a:pt x="2599" y="9208"/>
                </a:lnTo>
                <a:lnTo>
                  <a:pt x="0" y="20827"/>
                </a:lnTo>
                <a:lnTo>
                  <a:pt x="1302" y="26104"/>
                </a:lnTo>
                <a:lnTo>
                  <a:pt x="63147" y="179057"/>
                </a:lnTo>
                <a:lnTo>
                  <a:pt x="122666" y="104223"/>
                </a:lnTo>
                <a:lnTo>
                  <a:pt x="73985" y="104223"/>
                </a:lnTo>
                <a:lnTo>
                  <a:pt x="36625" y="11822"/>
                </a:lnTo>
                <a:lnTo>
                  <a:pt x="28719" y="2600"/>
                </a:lnTo>
                <a:lnTo>
                  <a:pt x="17101" y="0"/>
                </a:lnTo>
                <a:close/>
              </a:path>
              <a:path w="170179" h="179069">
                <a:moveTo>
                  <a:pt x="151518" y="19035"/>
                </a:moveTo>
                <a:lnTo>
                  <a:pt x="140223" y="22318"/>
                </a:lnTo>
                <a:lnTo>
                  <a:pt x="136026" y="26219"/>
                </a:lnTo>
                <a:lnTo>
                  <a:pt x="73985" y="104223"/>
                </a:lnTo>
                <a:lnTo>
                  <a:pt x="122666" y="104223"/>
                </a:lnTo>
                <a:lnTo>
                  <a:pt x="165844" y="49935"/>
                </a:lnTo>
                <a:lnTo>
                  <a:pt x="169978" y="38659"/>
                </a:lnTo>
                <a:lnTo>
                  <a:pt x="166694" y="27365"/>
                </a:lnTo>
                <a:lnTo>
                  <a:pt x="162794" y="23168"/>
                </a:lnTo>
                <a:lnTo>
                  <a:pt x="151518" y="19035"/>
                </a:lnTo>
                <a:close/>
              </a:path>
            </a:pathLst>
          </a:custGeom>
          <a:solidFill>
            <a:srgbClr val="FF2600"/>
          </a:solidFill>
        </p:spPr>
        <p:txBody>
          <a:bodyPr wrap="square" lIns="0" tIns="0" rIns="0" bIns="0" rtlCol="0"/>
          <a:lstStyle/>
          <a:p>
            <a:endParaRPr/>
          </a:p>
        </p:txBody>
      </p:sp>
      <p:sp>
        <p:nvSpPr>
          <p:cNvPr id="6" name="object 6"/>
          <p:cNvSpPr/>
          <p:nvPr/>
        </p:nvSpPr>
        <p:spPr>
          <a:xfrm>
            <a:off x="8427719" y="1907770"/>
            <a:ext cx="390698" cy="577734"/>
          </a:xfrm>
          <a:prstGeom prst="rect">
            <a:avLst/>
          </a:prstGeom>
          <a:blipFill>
            <a:blip r:embed="rId5" cstate="print"/>
            <a:stretch>
              <a:fillRect/>
            </a:stretch>
          </a:blipFill>
        </p:spPr>
        <p:txBody>
          <a:bodyPr wrap="square" lIns="0" tIns="0" rIns="0" bIns="0" rtlCol="0"/>
          <a:lstStyle/>
          <a:p>
            <a:endParaRPr/>
          </a:p>
        </p:txBody>
      </p:sp>
      <p:sp>
        <p:nvSpPr>
          <p:cNvPr id="7" name="object 7"/>
          <p:cNvSpPr/>
          <p:nvPr/>
        </p:nvSpPr>
        <p:spPr>
          <a:xfrm>
            <a:off x="8623324" y="1933892"/>
            <a:ext cx="0" cy="298450"/>
          </a:xfrm>
          <a:custGeom>
            <a:avLst/>
            <a:gdLst/>
            <a:ahLst/>
            <a:cxnLst/>
            <a:rect l="l" t="t" r="r" b="b"/>
            <a:pathLst>
              <a:path h="298450">
                <a:moveTo>
                  <a:pt x="0" y="0"/>
                </a:moveTo>
                <a:lnTo>
                  <a:pt x="0" y="297948"/>
                </a:lnTo>
              </a:path>
            </a:pathLst>
          </a:custGeom>
          <a:ln w="38099">
            <a:solidFill>
              <a:srgbClr val="FF2600"/>
            </a:solidFill>
          </a:ln>
        </p:spPr>
        <p:txBody>
          <a:bodyPr wrap="square" lIns="0" tIns="0" rIns="0" bIns="0" rtlCol="0"/>
          <a:lstStyle/>
          <a:p>
            <a:endParaRPr/>
          </a:p>
        </p:txBody>
      </p:sp>
      <p:sp>
        <p:nvSpPr>
          <p:cNvPr id="8" name="object 8"/>
          <p:cNvSpPr/>
          <p:nvPr/>
        </p:nvSpPr>
        <p:spPr>
          <a:xfrm>
            <a:off x="8537716" y="2098608"/>
            <a:ext cx="171450" cy="171450"/>
          </a:xfrm>
          <a:custGeom>
            <a:avLst/>
            <a:gdLst/>
            <a:ahLst/>
            <a:cxnLst/>
            <a:rect l="l" t="t" r="r" b="b"/>
            <a:pathLst>
              <a:path w="171450" h="171450">
                <a:moveTo>
                  <a:pt x="21048" y="0"/>
                </a:moveTo>
                <a:lnTo>
                  <a:pt x="9334" y="2478"/>
                </a:lnTo>
                <a:lnTo>
                  <a:pt x="4820" y="6130"/>
                </a:lnTo>
                <a:lnTo>
                  <a:pt x="0" y="16817"/>
                </a:lnTo>
                <a:lnTo>
                  <a:pt x="2479" y="28531"/>
                </a:lnTo>
                <a:lnTo>
                  <a:pt x="85608" y="171040"/>
                </a:lnTo>
                <a:lnTo>
                  <a:pt x="129716" y="95425"/>
                </a:lnTo>
                <a:lnTo>
                  <a:pt x="85608" y="95425"/>
                </a:lnTo>
                <a:lnTo>
                  <a:pt x="35388" y="9333"/>
                </a:lnTo>
                <a:lnTo>
                  <a:pt x="31736" y="4819"/>
                </a:lnTo>
                <a:lnTo>
                  <a:pt x="21048" y="0"/>
                </a:lnTo>
                <a:close/>
              </a:path>
              <a:path w="171450" h="171450">
                <a:moveTo>
                  <a:pt x="156481" y="346"/>
                </a:moveTo>
                <a:lnTo>
                  <a:pt x="144806" y="1410"/>
                </a:lnTo>
                <a:lnTo>
                  <a:pt x="135829" y="9333"/>
                </a:lnTo>
                <a:lnTo>
                  <a:pt x="85608" y="95425"/>
                </a:lnTo>
                <a:lnTo>
                  <a:pt x="129716" y="95425"/>
                </a:lnTo>
                <a:lnTo>
                  <a:pt x="168738" y="28531"/>
                </a:lnTo>
                <a:lnTo>
                  <a:pt x="170870" y="23130"/>
                </a:lnTo>
                <a:lnTo>
                  <a:pt x="169805" y="11455"/>
                </a:lnTo>
                <a:lnTo>
                  <a:pt x="161881" y="2478"/>
                </a:lnTo>
                <a:lnTo>
                  <a:pt x="156481" y="346"/>
                </a:lnTo>
                <a:close/>
              </a:path>
            </a:pathLst>
          </a:custGeom>
          <a:solidFill>
            <a:srgbClr val="FF2600"/>
          </a:solidFill>
        </p:spPr>
        <p:txBody>
          <a:bodyPr wrap="square" lIns="0" tIns="0" rIns="0" bIns="0" rtlCol="0"/>
          <a:lstStyle/>
          <a:p>
            <a:endParaRPr/>
          </a:p>
        </p:txBody>
      </p:sp>
      <p:sp>
        <p:nvSpPr>
          <p:cNvPr id="9" name="object 9"/>
          <p:cNvSpPr/>
          <p:nvPr/>
        </p:nvSpPr>
        <p:spPr>
          <a:xfrm>
            <a:off x="8373686" y="2240279"/>
            <a:ext cx="390698" cy="527858"/>
          </a:xfrm>
          <a:prstGeom prst="rect">
            <a:avLst/>
          </a:prstGeom>
          <a:blipFill>
            <a:blip r:embed="rId6" cstate="print"/>
            <a:stretch>
              <a:fillRect/>
            </a:stretch>
          </a:blipFill>
        </p:spPr>
        <p:txBody>
          <a:bodyPr wrap="square" lIns="0" tIns="0" rIns="0" bIns="0" rtlCol="0"/>
          <a:lstStyle/>
          <a:p>
            <a:endParaRPr/>
          </a:p>
        </p:txBody>
      </p:sp>
      <p:sp>
        <p:nvSpPr>
          <p:cNvPr id="10" name="object 10"/>
          <p:cNvSpPr/>
          <p:nvPr/>
        </p:nvSpPr>
        <p:spPr>
          <a:xfrm>
            <a:off x="8575979" y="2269374"/>
            <a:ext cx="47625" cy="245745"/>
          </a:xfrm>
          <a:custGeom>
            <a:avLst/>
            <a:gdLst/>
            <a:ahLst/>
            <a:cxnLst/>
            <a:rect l="l" t="t" r="r" b="b"/>
            <a:pathLst>
              <a:path w="47625" h="245744">
                <a:moveTo>
                  <a:pt x="47346" y="0"/>
                </a:moveTo>
                <a:lnTo>
                  <a:pt x="0" y="245305"/>
                </a:lnTo>
              </a:path>
            </a:pathLst>
          </a:custGeom>
          <a:ln w="38099">
            <a:solidFill>
              <a:srgbClr val="FF2600"/>
            </a:solidFill>
          </a:ln>
        </p:spPr>
        <p:txBody>
          <a:bodyPr wrap="square" lIns="0" tIns="0" rIns="0" bIns="0" rtlCol="0"/>
          <a:lstStyle/>
          <a:p>
            <a:endParaRPr/>
          </a:p>
        </p:txBody>
      </p:sp>
      <p:sp>
        <p:nvSpPr>
          <p:cNvPr id="11" name="object 11"/>
          <p:cNvSpPr/>
          <p:nvPr/>
        </p:nvSpPr>
        <p:spPr>
          <a:xfrm>
            <a:off x="8513157" y="2370797"/>
            <a:ext cx="169545" cy="181610"/>
          </a:xfrm>
          <a:custGeom>
            <a:avLst/>
            <a:gdLst/>
            <a:ahLst/>
            <a:cxnLst/>
            <a:rect l="l" t="t" r="r" b="b"/>
            <a:pathLst>
              <a:path w="169545" h="181610">
                <a:moveTo>
                  <a:pt x="17821" y="0"/>
                </a:moveTo>
                <a:lnTo>
                  <a:pt x="12710" y="1041"/>
                </a:lnTo>
                <a:lnTo>
                  <a:pt x="3068" y="8597"/>
                </a:lnTo>
                <a:lnTo>
                  <a:pt x="0" y="20214"/>
                </a:lnTo>
                <a:lnTo>
                  <a:pt x="1041" y="25324"/>
                </a:lnTo>
                <a:lnTo>
                  <a:pt x="55658" y="181004"/>
                </a:lnTo>
                <a:lnTo>
                  <a:pt x="120610" y="106760"/>
                </a:lnTo>
                <a:lnTo>
                  <a:pt x="69987" y="106760"/>
                </a:lnTo>
                <a:lnTo>
                  <a:pt x="36992" y="12711"/>
                </a:lnTo>
                <a:lnTo>
                  <a:pt x="29437" y="3068"/>
                </a:lnTo>
                <a:lnTo>
                  <a:pt x="17821" y="0"/>
                </a:lnTo>
                <a:close/>
              </a:path>
              <a:path w="169545" h="181610">
                <a:moveTo>
                  <a:pt x="151363" y="25290"/>
                </a:moveTo>
                <a:lnTo>
                  <a:pt x="139882" y="28110"/>
                </a:lnTo>
                <a:lnTo>
                  <a:pt x="135612" y="31745"/>
                </a:lnTo>
                <a:lnTo>
                  <a:pt x="69987" y="106760"/>
                </a:lnTo>
                <a:lnTo>
                  <a:pt x="120610" y="106760"/>
                </a:lnTo>
                <a:lnTo>
                  <a:pt x="164288" y="56832"/>
                </a:lnTo>
                <a:lnTo>
                  <a:pt x="168948" y="45702"/>
                </a:lnTo>
                <a:lnTo>
                  <a:pt x="166128" y="34220"/>
                </a:lnTo>
                <a:lnTo>
                  <a:pt x="162494" y="29950"/>
                </a:lnTo>
                <a:lnTo>
                  <a:pt x="151363" y="25290"/>
                </a:lnTo>
                <a:close/>
              </a:path>
            </a:pathLst>
          </a:custGeom>
          <a:solidFill>
            <a:srgbClr val="FF2600"/>
          </a:solidFill>
        </p:spPr>
        <p:txBody>
          <a:bodyPr wrap="square" lIns="0" tIns="0" rIns="0" bIns="0" rtlCol="0"/>
          <a:lstStyle/>
          <a:p>
            <a:endParaRPr/>
          </a:p>
        </p:txBody>
      </p:sp>
      <p:sp>
        <p:nvSpPr>
          <p:cNvPr id="12" name="object 12"/>
          <p:cNvSpPr/>
          <p:nvPr/>
        </p:nvSpPr>
        <p:spPr>
          <a:xfrm>
            <a:off x="8315497" y="2522914"/>
            <a:ext cx="394854" cy="453043"/>
          </a:xfrm>
          <a:prstGeom prst="rect">
            <a:avLst/>
          </a:prstGeom>
          <a:blipFill>
            <a:blip r:embed="rId7" cstate="print"/>
            <a:stretch>
              <a:fillRect/>
            </a:stretch>
          </a:blipFill>
        </p:spPr>
        <p:txBody>
          <a:bodyPr wrap="square" lIns="0" tIns="0" rIns="0" bIns="0" rtlCol="0"/>
          <a:lstStyle/>
          <a:p>
            <a:endParaRPr/>
          </a:p>
        </p:txBody>
      </p:sp>
      <p:sp>
        <p:nvSpPr>
          <p:cNvPr id="13" name="object 13"/>
          <p:cNvSpPr/>
          <p:nvPr/>
        </p:nvSpPr>
        <p:spPr>
          <a:xfrm>
            <a:off x="8523961" y="2551801"/>
            <a:ext cx="45085" cy="170180"/>
          </a:xfrm>
          <a:custGeom>
            <a:avLst/>
            <a:gdLst/>
            <a:ahLst/>
            <a:cxnLst/>
            <a:rect l="l" t="t" r="r" b="b"/>
            <a:pathLst>
              <a:path w="45084" h="170180">
                <a:moveTo>
                  <a:pt x="44853" y="0"/>
                </a:moveTo>
                <a:lnTo>
                  <a:pt x="0" y="169744"/>
                </a:lnTo>
              </a:path>
            </a:pathLst>
          </a:custGeom>
          <a:ln w="38099">
            <a:solidFill>
              <a:srgbClr val="FF2600"/>
            </a:solidFill>
          </a:ln>
        </p:spPr>
        <p:txBody>
          <a:bodyPr wrap="square" lIns="0" tIns="0" rIns="0" bIns="0" rtlCol="0"/>
          <a:lstStyle/>
          <a:p>
            <a:endParaRPr/>
          </a:p>
        </p:txBody>
      </p:sp>
      <p:sp>
        <p:nvSpPr>
          <p:cNvPr id="14" name="object 14"/>
          <p:cNvSpPr/>
          <p:nvPr/>
        </p:nvSpPr>
        <p:spPr>
          <a:xfrm>
            <a:off x="8469647" y="2574954"/>
            <a:ext cx="167005" cy="183515"/>
          </a:xfrm>
          <a:custGeom>
            <a:avLst/>
            <a:gdLst/>
            <a:ahLst/>
            <a:cxnLst/>
            <a:rect l="l" t="t" r="r" b="b"/>
            <a:pathLst>
              <a:path w="167004" h="183514">
                <a:moveTo>
                  <a:pt x="18724" y="0"/>
                </a:moveTo>
                <a:lnTo>
                  <a:pt x="13975" y="690"/>
                </a:lnTo>
                <a:lnTo>
                  <a:pt x="3721" y="7741"/>
                </a:lnTo>
                <a:lnTo>
                  <a:pt x="0" y="19379"/>
                </a:lnTo>
                <a:lnTo>
                  <a:pt x="690" y="24128"/>
                </a:lnTo>
                <a:lnTo>
                  <a:pt x="44655" y="183145"/>
                </a:lnTo>
                <a:lnTo>
                  <a:pt x="117908" y="110040"/>
                </a:lnTo>
                <a:lnTo>
                  <a:pt x="63972" y="110040"/>
                </a:lnTo>
                <a:lnTo>
                  <a:pt x="37412" y="13976"/>
                </a:lnTo>
                <a:lnTo>
                  <a:pt x="30363" y="3722"/>
                </a:lnTo>
                <a:lnTo>
                  <a:pt x="18724" y="0"/>
                </a:lnTo>
                <a:close/>
              </a:path>
              <a:path w="167004" h="183514">
                <a:moveTo>
                  <a:pt x="150546" y="34242"/>
                </a:moveTo>
                <a:lnTo>
                  <a:pt x="138799" y="36419"/>
                </a:lnTo>
                <a:lnTo>
                  <a:pt x="134492" y="39662"/>
                </a:lnTo>
                <a:lnTo>
                  <a:pt x="63972" y="110040"/>
                </a:lnTo>
                <a:lnTo>
                  <a:pt x="117908" y="110040"/>
                </a:lnTo>
                <a:lnTo>
                  <a:pt x="161433" y="66603"/>
                </a:lnTo>
                <a:lnTo>
                  <a:pt x="166853" y="55690"/>
                </a:lnTo>
                <a:lnTo>
                  <a:pt x="164677" y="43943"/>
                </a:lnTo>
                <a:lnTo>
                  <a:pt x="161460" y="39662"/>
                </a:lnTo>
                <a:lnTo>
                  <a:pt x="150546" y="34242"/>
                </a:lnTo>
                <a:close/>
              </a:path>
            </a:pathLst>
          </a:custGeom>
          <a:solidFill>
            <a:srgbClr val="FF2600"/>
          </a:solidFill>
        </p:spPr>
        <p:txBody>
          <a:bodyPr wrap="square" lIns="0" tIns="0" rIns="0" bIns="0" rtlCol="0"/>
          <a:lstStyle/>
          <a:p>
            <a:endParaRPr/>
          </a:p>
        </p:txBody>
      </p:sp>
      <p:sp>
        <p:nvSpPr>
          <p:cNvPr id="15" name="object 15"/>
          <p:cNvSpPr/>
          <p:nvPr/>
        </p:nvSpPr>
        <p:spPr>
          <a:xfrm>
            <a:off x="8261463" y="2660071"/>
            <a:ext cx="394854" cy="394854"/>
          </a:xfrm>
          <a:prstGeom prst="rect">
            <a:avLst/>
          </a:prstGeom>
          <a:blipFill>
            <a:blip r:embed="rId8" cstate="print"/>
            <a:stretch>
              <a:fillRect/>
            </a:stretch>
          </a:blipFill>
        </p:spPr>
        <p:txBody>
          <a:bodyPr wrap="square" lIns="0" tIns="0" rIns="0" bIns="0" rtlCol="0"/>
          <a:lstStyle/>
          <a:p>
            <a:endParaRPr/>
          </a:p>
        </p:txBody>
      </p:sp>
      <p:sp>
        <p:nvSpPr>
          <p:cNvPr id="16" name="object 16"/>
          <p:cNvSpPr/>
          <p:nvPr/>
        </p:nvSpPr>
        <p:spPr>
          <a:xfrm>
            <a:off x="8473404" y="2695318"/>
            <a:ext cx="41275" cy="106045"/>
          </a:xfrm>
          <a:custGeom>
            <a:avLst/>
            <a:gdLst/>
            <a:ahLst/>
            <a:cxnLst/>
            <a:rect l="l" t="t" r="r" b="b"/>
            <a:pathLst>
              <a:path w="41275" h="106044">
                <a:moveTo>
                  <a:pt x="40896" y="0"/>
                </a:moveTo>
                <a:lnTo>
                  <a:pt x="0" y="105943"/>
                </a:lnTo>
              </a:path>
            </a:pathLst>
          </a:custGeom>
          <a:ln w="38099">
            <a:solidFill>
              <a:srgbClr val="FF2600"/>
            </a:solidFill>
          </a:ln>
        </p:spPr>
        <p:txBody>
          <a:bodyPr wrap="square" lIns="0" tIns="0" rIns="0" bIns="0" rtlCol="0"/>
          <a:lstStyle/>
          <a:p>
            <a:endParaRPr/>
          </a:p>
        </p:txBody>
      </p:sp>
      <p:sp>
        <p:nvSpPr>
          <p:cNvPr id="17" name="object 17"/>
          <p:cNvSpPr/>
          <p:nvPr/>
        </p:nvSpPr>
        <p:spPr>
          <a:xfrm>
            <a:off x="8433329" y="2651582"/>
            <a:ext cx="161925" cy="185420"/>
          </a:xfrm>
          <a:custGeom>
            <a:avLst/>
            <a:gdLst/>
            <a:ahLst/>
            <a:cxnLst/>
            <a:rect l="l" t="t" r="r" b="b"/>
            <a:pathLst>
              <a:path w="161925" h="185419">
                <a:moveTo>
                  <a:pt x="19858" y="0"/>
                </a:moveTo>
                <a:lnTo>
                  <a:pt x="16007" y="228"/>
                </a:lnTo>
                <a:lnTo>
                  <a:pt x="4735" y="6450"/>
                </a:lnTo>
                <a:lnTo>
                  <a:pt x="0" y="18214"/>
                </a:lnTo>
                <a:lnTo>
                  <a:pt x="228" y="22065"/>
                </a:lnTo>
                <a:lnTo>
                  <a:pt x="26460" y="184949"/>
                </a:lnTo>
                <a:lnTo>
                  <a:pt x="114712" y="114407"/>
                </a:lnTo>
                <a:lnTo>
                  <a:pt x="53691" y="114407"/>
                </a:lnTo>
                <a:lnTo>
                  <a:pt x="37844" y="16008"/>
                </a:lnTo>
                <a:lnTo>
                  <a:pt x="31622" y="4735"/>
                </a:lnTo>
                <a:lnTo>
                  <a:pt x="19858" y="0"/>
                </a:lnTo>
                <a:close/>
              </a:path>
              <a:path w="161925" h="185419">
                <a:moveTo>
                  <a:pt x="148245" y="48623"/>
                </a:moveTo>
                <a:lnTo>
                  <a:pt x="136500" y="49312"/>
                </a:lnTo>
                <a:lnTo>
                  <a:pt x="131544" y="52178"/>
                </a:lnTo>
                <a:lnTo>
                  <a:pt x="53691" y="114407"/>
                </a:lnTo>
                <a:lnTo>
                  <a:pt x="114712" y="114407"/>
                </a:lnTo>
                <a:lnTo>
                  <a:pt x="155333" y="81938"/>
                </a:lnTo>
                <a:lnTo>
                  <a:pt x="161874" y="71863"/>
                </a:lnTo>
                <a:lnTo>
                  <a:pt x="161186" y="60119"/>
                </a:lnTo>
                <a:lnTo>
                  <a:pt x="158320" y="55164"/>
                </a:lnTo>
                <a:lnTo>
                  <a:pt x="148245" y="48623"/>
                </a:lnTo>
                <a:close/>
              </a:path>
            </a:pathLst>
          </a:custGeom>
          <a:solidFill>
            <a:srgbClr val="FF2600"/>
          </a:solidFill>
        </p:spPr>
        <p:txBody>
          <a:bodyPr wrap="square" lIns="0" tIns="0" rIns="0" bIns="0" rtlCol="0"/>
          <a:lstStyle/>
          <a:p>
            <a:endParaRPr/>
          </a:p>
        </p:txBody>
      </p:sp>
      <p:sp>
        <p:nvSpPr>
          <p:cNvPr id="18" name="object 18"/>
          <p:cNvSpPr/>
          <p:nvPr/>
        </p:nvSpPr>
        <p:spPr>
          <a:xfrm>
            <a:off x="8219901" y="2763982"/>
            <a:ext cx="394854" cy="394854"/>
          </a:xfrm>
          <a:prstGeom prst="rect">
            <a:avLst/>
          </a:prstGeom>
          <a:blipFill>
            <a:blip r:embed="rId9" cstate="print"/>
            <a:stretch>
              <a:fillRect/>
            </a:stretch>
          </a:blipFill>
        </p:spPr>
        <p:txBody>
          <a:bodyPr wrap="square" lIns="0" tIns="0" rIns="0" bIns="0" rtlCol="0"/>
          <a:lstStyle/>
          <a:p>
            <a:endParaRPr/>
          </a:p>
        </p:txBody>
      </p:sp>
      <p:sp>
        <p:nvSpPr>
          <p:cNvPr id="19" name="object 19"/>
          <p:cNvSpPr/>
          <p:nvPr/>
        </p:nvSpPr>
        <p:spPr>
          <a:xfrm>
            <a:off x="8430654" y="2801399"/>
            <a:ext cx="41275" cy="106045"/>
          </a:xfrm>
          <a:custGeom>
            <a:avLst/>
            <a:gdLst/>
            <a:ahLst/>
            <a:cxnLst/>
            <a:rect l="l" t="t" r="r" b="b"/>
            <a:pathLst>
              <a:path w="41275" h="106044">
                <a:moveTo>
                  <a:pt x="40896" y="0"/>
                </a:moveTo>
                <a:lnTo>
                  <a:pt x="0" y="105943"/>
                </a:lnTo>
              </a:path>
            </a:pathLst>
          </a:custGeom>
          <a:ln w="38099">
            <a:solidFill>
              <a:srgbClr val="FF2600"/>
            </a:solidFill>
          </a:ln>
        </p:spPr>
        <p:txBody>
          <a:bodyPr wrap="square" lIns="0" tIns="0" rIns="0" bIns="0" rtlCol="0"/>
          <a:lstStyle/>
          <a:p>
            <a:endParaRPr/>
          </a:p>
        </p:txBody>
      </p:sp>
      <p:sp>
        <p:nvSpPr>
          <p:cNvPr id="20" name="object 20"/>
          <p:cNvSpPr/>
          <p:nvPr/>
        </p:nvSpPr>
        <p:spPr>
          <a:xfrm>
            <a:off x="8390578" y="2757664"/>
            <a:ext cx="161925" cy="185420"/>
          </a:xfrm>
          <a:custGeom>
            <a:avLst/>
            <a:gdLst/>
            <a:ahLst/>
            <a:cxnLst/>
            <a:rect l="l" t="t" r="r" b="b"/>
            <a:pathLst>
              <a:path w="161925" h="185419">
                <a:moveTo>
                  <a:pt x="19859" y="0"/>
                </a:moveTo>
                <a:lnTo>
                  <a:pt x="16008" y="228"/>
                </a:lnTo>
                <a:lnTo>
                  <a:pt x="4735" y="6450"/>
                </a:lnTo>
                <a:lnTo>
                  <a:pt x="0" y="18214"/>
                </a:lnTo>
                <a:lnTo>
                  <a:pt x="228" y="22065"/>
                </a:lnTo>
                <a:lnTo>
                  <a:pt x="26460" y="184948"/>
                </a:lnTo>
                <a:lnTo>
                  <a:pt x="114713" y="114406"/>
                </a:lnTo>
                <a:lnTo>
                  <a:pt x="53691" y="114406"/>
                </a:lnTo>
                <a:lnTo>
                  <a:pt x="37844" y="16007"/>
                </a:lnTo>
                <a:lnTo>
                  <a:pt x="31622" y="4734"/>
                </a:lnTo>
                <a:lnTo>
                  <a:pt x="19859" y="0"/>
                </a:lnTo>
                <a:close/>
              </a:path>
              <a:path w="161925" h="185419">
                <a:moveTo>
                  <a:pt x="148244" y="48622"/>
                </a:moveTo>
                <a:lnTo>
                  <a:pt x="136499" y="49311"/>
                </a:lnTo>
                <a:lnTo>
                  <a:pt x="131544" y="52178"/>
                </a:lnTo>
                <a:lnTo>
                  <a:pt x="53691" y="114406"/>
                </a:lnTo>
                <a:lnTo>
                  <a:pt x="114713" y="114406"/>
                </a:lnTo>
                <a:lnTo>
                  <a:pt x="155333" y="81939"/>
                </a:lnTo>
                <a:lnTo>
                  <a:pt x="161874" y="71863"/>
                </a:lnTo>
                <a:lnTo>
                  <a:pt x="161185" y="60119"/>
                </a:lnTo>
                <a:lnTo>
                  <a:pt x="158319" y="55163"/>
                </a:lnTo>
                <a:lnTo>
                  <a:pt x="148244" y="48622"/>
                </a:lnTo>
                <a:close/>
              </a:path>
            </a:pathLst>
          </a:custGeom>
          <a:solidFill>
            <a:srgbClr val="FF2600"/>
          </a:solidFill>
        </p:spPr>
        <p:txBody>
          <a:bodyPr wrap="square" lIns="0" tIns="0" rIns="0" bIns="0" rtlCol="0"/>
          <a:lstStyle/>
          <a:p>
            <a:endParaRPr/>
          </a:p>
        </p:txBody>
      </p:sp>
      <p:sp>
        <p:nvSpPr>
          <p:cNvPr id="21" name="object 21"/>
          <p:cNvSpPr/>
          <p:nvPr/>
        </p:nvSpPr>
        <p:spPr>
          <a:xfrm>
            <a:off x="8265621" y="2863733"/>
            <a:ext cx="257694" cy="236912"/>
          </a:xfrm>
          <a:prstGeom prst="rect">
            <a:avLst/>
          </a:prstGeom>
          <a:blipFill>
            <a:blip r:embed="rId10" cstate="print"/>
            <a:stretch>
              <a:fillRect/>
            </a:stretch>
          </a:blipFill>
        </p:spPr>
        <p:txBody>
          <a:bodyPr wrap="square" lIns="0" tIns="0" rIns="0" bIns="0" rtlCol="0"/>
          <a:lstStyle/>
          <a:p>
            <a:endParaRPr/>
          </a:p>
        </p:txBody>
      </p:sp>
      <p:sp>
        <p:nvSpPr>
          <p:cNvPr id="22" name="object 22"/>
          <p:cNvSpPr/>
          <p:nvPr/>
        </p:nvSpPr>
        <p:spPr>
          <a:xfrm>
            <a:off x="8315404" y="2890308"/>
            <a:ext cx="156210" cy="135890"/>
          </a:xfrm>
          <a:custGeom>
            <a:avLst/>
            <a:gdLst/>
            <a:ahLst/>
            <a:cxnLst/>
            <a:rect l="l" t="t" r="r" b="b"/>
            <a:pathLst>
              <a:path w="156209" h="135889">
                <a:moveTo>
                  <a:pt x="75777" y="0"/>
                </a:moveTo>
                <a:lnTo>
                  <a:pt x="33319" y="12219"/>
                </a:lnTo>
                <a:lnTo>
                  <a:pt x="5925" y="41850"/>
                </a:lnTo>
                <a:lnTo>
                  <a:pt x="0" y="67829"/>
                </a:lnTo>
                <a:lnTo>
                  <a:pt x="331" y="74120"/>
                </a:lnTo>
                <a:lnTo>
                  <a:pt x="26116" y="117830"/>
                </a:lnTo>
                <a:lnTo>
                  <a:pt x="66923" y="134351"/>
                </a:lnTo>
                <a:lnTo>
                  <a:pt x="83493" y="135529"/>
                </a:lnTo>
                <a:lnTo>
                  <a:pt x="98268" y="133382"/>
                </a:lnTo>
                <a:lnTo>
                  <a:pt x="135024" y="113692"/>
                </a:lnTo>
                <a:lnTo>
                  <a:pt x="154606" y="78336"/>
                </a:lnTo>
                <a:lnTo>
                  <a:pt x="156024" y="64004"/>
                </a:lnTo>
                <a:lnTo>
                  <a:pt x="153719" y="51003"/>
                </a:lnTo>
                <a:lnTo>
                  <a:pt x="131491" y="18605"/>
                </a:lnTo>
                <a:lnTo>
                  <a:pt x="91724" y="1278"/>
                </a:lnTo>
                <a:lnTo>
                  <a:pt x="75777" y="0"/>
                </a:lnTo>
                <a:close/>
              </a:path>
            </a:pathLst>
          </a:custGeom>
          <a:solidFill>
            <a:srgbClr val="E84C4B"/>
          </a:solidFill>
        </p:spPr>
        <p:txBody>
          <a:bodyPr wrap="square" lIns="0" tIns="0" rIns="0" bIns="0" rtlCol="0"/>
          <a:lstStyle/>
          <a:p>
            <a:endParaRPr/>
          </a:p>
        </p:txBody>
      </p:sp>
      <p:sp>
        <p:nvSpPr>
          <p:cNvPr id="23" name="object 23"/>
          <p:cNvSpPr/>
          <p:nvPr/>
        </p:nvSpPr>
        <p:spPr>
          <a:xfrm>
            <a:off x="8315404" y="2890308"/>
            <a:ext cx="156210" cy="135890"/>
          </a:xfrm>
          <a:custGeom>
            <a:avLst/>
            <a:gdLst/>
            <a:ahLst/>
            <a:cxnLst/>
            <a:rect l="l" t="t" r="r" b="b"/>
            <a:pathLst>
              <a:path w="156209" h="135889">
                <a:moveTo>
                  <a:pt x="0" y="67831"/>
                </a:moveTo>
                <a:lnTo>
                  <a:pt x="12887" y="30470"/>
                </a:lnTo>
                <a:lnTo>
                  <a:pt x="46194" y="5867"/>
                </a:lnTo>
                <a:lnTo>
                  <a:pt x="75776" y="0"/>
                </a:lnTo>
                <a:lnTo>
                  <a:pt x="91723" y="1278"/>
                </a:lnTo>
                <a:lnTo>
                  <a:pt x="131490" y="18605"/>
                </a:lnTo>
                <a:lnTo>
                  <a:pt x="153718" y="51003"/>
                </a:lnTo>
                <a:lnTo>
                  <a:pt x="156024" y="64004"/>
                </a:lnTo>
                <a:lnTo>
                  <a:pt x="154605" y="78336"/>
                </a:lnTo>
                <a:lnTo>
                  <a:pt x="135023" y="113692"/>
                </a:lnTo>
                <a:lnTo>
                  <a:pt x="98268" y="133382"/>
                </a:lnTo>
                <a:lnTo>
                  <a:pt x="83493" y="135529"/>
                </a:lnTo>
                <a:lnTo>
                  <a:pt x="66923" y="134351"/>
                </a:lnTo>
                <a:lnTo>
                  <a:pt x="26116" y="117831"/>
                </a:lnTo>
                <a:lnTo>
                  <a:pt x="3080" y="86679"/>
                </a:lnTo>
                <a:lnTo>
                  <a:pt x="0" y="67831"/>
                </a:lnTo>
                <a:close/>
              </a:path>
            </a:pathLst>
          </a:custGeom>
          <a:ln w="9524">
            <a:solidFill>
              <a:srgbClr val="FFFFFF"/>
            </a:solidFill>
          </a:ln>
        </p:spPr>
        <p:txBody>
          <a:bodyPr wrap="square" lIns="0" tIns="0" rIns="0" bIns="0" rtlCol="0"/>
          <a:lstStyle/>
          <a:p>
            <a:endParaRPr/>
          </a:p>
        </p:txBody>
      </p:sp>
      <p:sp>
        <p:nvSpPr>
          <p:cNvPr id="24" name="object 24"/>
          <p:cNvSpPr txBox="1"/>
          <p:nvPr/>
        </p:nvSpPr>
        <p:spPr>
          <a:xfrm>
            <a:off x="2342988" y="697926"/>
            <a:ext cx="8006080" cy="487313"/>
          </a:xfrm>
          <a:prstGeom prst="rect">
            <a:avLst/>
          </a:prstGeom>
        </p:spPr>
        <p:txBody>
          <a:bodyPr vert="horz" wrap="square" lIns="0" tIns="0" rIns="0" bIns="0" rtlCol="0">
            <a:spAutoFit/>
          </a:bodyPr>
          <a:lstStyle/>
          <a:p>
            <a:pPr marL="12700" marR="5080">
              <a:lnSpc>
                <a:spcPts val="3800"/>
              </a:lnSpc>
            </a:pPr>
            <a:r>
              <a:rPr sz="3200" dirty="0">
                <a:solidFill>
                  <a:srgbClr val="4F81BD"/>
                </a:solidFill>
                <a:latin typeface="+mj-lt"/>
                <a:cs typeface="Calibri"/>
              </a:rPr>
              <a:t>Li</a:t>
            </a:r>
            <a:r>
              <a:rPr sz="3200" spc="-20" dirty="0">
                <a:solidFill>
                  <a:srgbClr val="4F81BD"/>
                </a:solidFill>
                <a:latin typeface="+mj-lt"/>
                <a:cs typeface="Calibri"/>
              </a:rPr>
              <a:t>ke </a:t>
            </a:r>
            <a:r>
              <a:rPr sz="3200" spc="-30" dirty="0">
                <a:solidFill>
                  <a:srgbClr val="4F81BD"/>
                </a:solidFill>
                <a:latin typeface="+mj-lt"/>
                <a:cs typeface="Calibri"/>
              </a:rPr>
              <a:t>w</a:t>
            </a:r>
            <a:r>
              <a:rPr sz="3200" spc="-20" dirty="0">
                <a:solidFill>
                  <a:srgbClr val="4F81BD"/>
                </a:solidFill>
                <a:latin typeface="+mj-lt"/>
                <a:cs typeface="Calibri"/>
              </a:rPr>
              <a:t>e</a:t>
            </a:r>
            <a:r>
              <a:rPr sz="3200" dirty="0">
                <a:solidFill>
                  <a:srgbClr val="4F81BD"/>
                </a:solidFill>
                <a:latin typeface="+mj-lt"/>
                <a:cs typeface="Calibri"/>
              </a:rPr>
              <a:t> ﬁ</a:t>
            </a:r>
            <a:r>
              <a:rPr sz="3200" spc="-15" dirty="0">
                <a:solidFill>
                  <a:srgbClr val="4F81BD"/>
                </a:solidFill>
                <a:latin typeface="+mj-lt"/>
                <a:cs typeface="Calibri"/>
              </a:rPr>
              <a:t>t</a:t>
            </a:r>
            <a:r>
              <a:rPr sz="3200" dirty="0">
                <a:solidFill>
                  <a:srgbClr val="4F81BD"/>
                </a:solidFill>
                <a:latin typeface="+mj-lt"/>
                <a:cs typeface="Calibri"/>
              </a:rPr>
              <a:t> an</a:t>
            </a:r>
            <a:r>
              <a:rPr sz="3200" spc="-15" dirty="0">
                <a:solidFill>
                  <a:srgbClr val="4F81BD"/>
                </a:solidFill>
                <a:latin typeface="+mj-lt"/>
                <a:cs typeface="Calibri"/>
              </a:rPr>
              <a:t>y</a:t>
            </a:r>
            <a:r>
              <a:rPr sz="3200" spc="-10" dirty="0">
                <a:solidFill>
                  <a:srgbClr val="4F81BD"/>
                </a:solidFill>
                <a:latin typeface="+mj-lt"/>
                <a:cs typeface="Calibri"/>
              </a:rPr>
              <a:t> </a:t>
            </a:r>
            <a:r>
              <a:rPr sz="3200" spc="-5" dirty="0">
                <a:solidFill>
                  <a:srgbClr val="4F81BD"/>
                </a:solidFill>
                <a:latin typeface="+mj-lt"/>
                <a:cs typeface="Calibri"/>
              </a:rPr>
              <a:t>o</a:t>
            </a:r>
            <a:r>
              <a:rPr sz="3200" dirty="0">
                <a:solidFill>
                  <a:srgbClr val="4F81BD"/>
                </a:solidFill>
                <a:latin typeface="+mj-lt"/>
                <a:cs typeface="Calibri"/>
              </a:rPr>
              <a:t>th</a:t>
            </a:r>
            <a:r>
              <a:rPr sz="3200" spc="-15" dirty="0">
                <a:solidFill>
                  <a:srgbClr val="4F81BD"/>
                </a:solidFill>
                <a:latin typeface="+mj-lt"/>
                <a:cs typeface="Calibri"/>
              </a:rPr>
              <a:t>er</a:t>
            </a:r>
            <a:r>
              <a:rPr sz="3200" dirty="0">
                <a:solidFill>
                  <a:srgbClr val="4F81BD"/>
                </a:solidFill>
                <a:latin typeface="+mj-lt"/>
                <a:cs typeface="Calibri"/>
              </a:rPr>
              <a:t> </a:t>
            </a:r>
            <a:r>
              <a:rPr sz="3200" spc="-30" dirty="0">
                <a:solidFill>
                  <a:srgbClr val="4F81BD"/>
                </a:solidFill>
                <a:latin typeface="+mj-lt"/>
                <a:cs typeface="Calibri"/>
              </a:rPr>
              <a:t>m</a:t>
            </a:r>
            <a:r>
              <a:rPr sz="3200" spc="-5" dirty="0">
                <a:solidFill>
                  <a:srgbClr val="4F81BD"/>
                </a:solidFill>
                <a:latin typeface="+mj-lt"/>
                <a:cs typeface="Calibri"/>
              </a:rPr>
              <a:t>o</a:t>
            </a:r>
            <a:r>
              <a:rPr sz="3200" dirty="0">
                <a:solidFill>
                  <a:srgbClr val="4F81BD"/>
                </a:solidFill>
                <a:latin typeface="+mj-lt"/>
                <a:cs typeface="Calibri"/>
              </a:rPr>
              <a:t>d</a:t>
            </a:r>
            <a:r>
              <a:rPr sz="3200" spc="-20" dirty="0">
                <a:solidFill>
                  <a:srgbClr val="4F81BD"/>
                </a:solidFill>
                <a:latin typeface="+mj-lt"/>
                <a:cs typeface="Calibri"/>
              </a:rPr>
              <a:t>e</a:t>
            </a:r>
            <a:r>
              <a:rPr sz="3200" dirty="0">
                <a:solidFill>
                  <a:srgbClr val="4F81BD"/>
                </a:solidFill>
                <a:latin typeface="+mj-lt"/>
                <a:cs typeface="Calibri"/>
              </a:rPr>
              <a:t>l?</a:t>
            </a:r>
            <a:endParaRPr sz="3200" dirty="0">
              <a:latin typeface="+mj-lt"/>
              <a:cs typeface="Calibri"/>
            </a:endParaRPr>
          </a:p>
        </p:txBody>
      </p:sp>
      <p:sp>
        <p:nvSpPr>
          <p:cNvPr id="25" name="object 25"/>
          <p:cNvSpPr txBox="1"/>
          <p:nvPr/>
        </p:nvSpPr>
        <p:spPr>
          <a:xfrm>
            <a:off x="2342988" y="3618927"/>
            <a:ext cx="8121812" cy="2967479"/>
          </a:xfrm>
          <a:prstGeom prst="rect">
            <a:avLst/>
          </a:prstGeom>
        </p:spPr>
        <p:txBody>
          <a:bodyPr vert="horz" wrap="square" lIns="0" tIns="0" rIns="0" bIns="0" rtlCol="0">
            <a:spAutoFit/>
          </a:bodyPr>
          <a:lstStyle/>
          <a:p>
            <a:pPr marL="12700">
              <a:lnSpc>
                <a:spcPts val="3820"/>
              </a:lnSpc>
            </a:pPr>
            <a:r>
              <a:rPr sz="3200" spc="-5" dirty="0">
                <a:solidFill>
                  <a:srgbClr val="F79646"/>
                </a:solidFill>
                <a:cs typeface="Calibri"/>
              </a:rPr>
              <a:t>D</a:t>
            </a:r>
            <a:r>
              <a:rPr sz="3200" spc="-20" dirty="0">
                <a:solidFill>
                  <a:srgbClr val="F79646"/>
                </a:solidFill>
                <a:cs typeface="Calibri"/>
              </a:rPr>
              <a:t>e</a:t>
            </a:r>
            <a:r>
              <a:rPr sz="3200" dirty="0">
                <a:solidFill>
                  <a:srgbClr val="F79646"/>
                </a:solidFill>
                <a:cs typeface="Calibri"/>
              </a:rPr>
              <a:t>ﬁn</a:t>
            </a:r>
            <a:r>
              <a:rPr sz="3200" spc="-20" dirty="0">
                <a:solidFill>
                  <a:srgbClr val="F79646"/>
                </a:solidFill>
                <a:cs typeface="Calibri"/>
              </a:rPr>
              <a:t>e</a:t>
            </a:r>
            <a:r>
              <a:rPr sz="3200" dirty="0">
                <a:solidFill>
                  <a:srgbClr val="F79646"/>
                </a:solidFill>
                <a:cs typeface="Calibri"/>
              </a:rPr>
              <a:t> a </a:t>
            </a:r>
            <a:r>
              <a:rPr sz="3200" spc="-15" dirty="0">
                <a:solidFill>
                  <a:srgbClr val="F79646"/>
                </a:solidFill>
                <a:cs typeface="Calibri"/>
              </a:rPr>
              <a:t>c</a:t>
            </a:r>
            <a:r>
              <a:rPr sz="3200" spc="-5" dirty="0">
                <a:solidFill>
                  <a:srgbClr val="F79646"/>
                </a:solidFill>
                <a:cs typeface="Calibri"/>
              </a:rPr>
              <a:t>o</a:t>
            </a:r>
            <a:r>
              <a:rPr sz="3200" dirty="0">
                <a:solidFill>
                  <a:srgbClr val="F79646"/>
                </a:solidFill>
                <a:cs typeface="Calibri"/>
              </a:rPr>
              <a:t>s</a:t>
            </a:r>
            <a:r>
              <a:rPr sz="3200" spc="-15" dirty="0">
                <a:solidFill>
                  <a:srgbClr val="F79646"/>
                </a:solidFill>
                <a:cs typeface="Calibri"/>
              </a:rPr>
              <a:t>t</a:t>
            </a:r>
            <a:r>
              <a:rPr sz="3200" dirty="0">
                <a:solidFill>
                  <a:srgbClr val="F79646"/>
                </a:solidFill>
                <a:cs typeface="Calibri"/>
              </a:rPr>
              <a:t> fun</a:t>
            </a:r>
            <a:r>
              <a:rPr lang="en-US" sz="3200" dirty="0">
                <a:solidFill>
                  <a:srgbClr val="F79646"/>
                </a:solidFill>
                <a:cs typeface="Calibri"/>
              </a:rPr>
              <a:t>ctio</a:t>
            </a:r>
            <a:r>
              <a:rPr sz="3200" dirty="0">
                <a:solidFill>
                  <a:srgbClr val="F79646"/>
                </a:solidFill>
                <a:cs typeface="Calibri"/>
              </a:rPr>
              <a:t>n</a:t>
            </a:r>
            <a:r>
              <a:rPr sz="3200" spc="-10" dirty="0">
                <a:solidFill>
                  <a:srgbClr val="F79646"/>
                </a:solidFill>
                <a:cs typeface="Calibri"/>
              </a:rPr>
              <a:t>:</a:t>
            </a:r>
            <a:endParaRPr lang="en-US" sz="3200" spc="-10" dirty="0">
              <a:solidFill>
                <a:srgbClr val="F79646"/>
              </a:solidFill>
              <a:cs typeface="Calibri"/>
            </a:endParaRPr>
          </a:p>
          <a:p>
            <a:pPr marL="12700">
              <a:lnSpc>
                <a:spcPts val="3820"/>
              </a:lnSpc>
            </a:pPr>
            <a:r>
              <a:rPr sz="3200" dirty="0">
                <a:solidFill>
                  <a:srgbClr val="F79646"/>
                </a:solidFill>
                <a:cs typeface="Calibri"/>
              </a:rPr>
              <a:t>a s</a:t>
            </a:r>
            <a:r>
              <a:rPr sz="3200" spc="-15" dirty="0">
                <a:solidFill>
                  <a:srgbClr val="F79646"/>
                </a:solidFill>
                <a:cs typeface="Calibri"/>
              </a:rPr>
              <a:t>c</a:t>
            </a:r>
            <a:r>
              <a:rPr sz="3200" spc="-5" dirty="0">
                <a:solidFill>
                  <a:srgbClr val="F79646"/>
                </a:solidFill>
                <a:cs typeface="Calibri"/>
              </a:rPr>
              <a:t>o</a:t>
            </a:r>
            <a:r>
              <a:rPr sz="3200" spc="-20" dirty="0">
                <a:solidFill>
                  <a:srgbClr val="F79646"/>
                </a:solidFill>
                <a:cs typeface="Calibri"/>
              </a:rPr>
              <a:t>re</a:t>
            </a:r>
            <a:r>
              <a:rPr sz="3200" dirty="0">
                <a:solidFill>
                  <a:srgbClr val="F79646"/>
                </a:solidFill>
                <a:cs typeface="Calibri"/>
              </a:rPr>
              <a:t> f</a:t>
            </a:r>
            <a:r>
              <a:rPr sz="3200" spc="-5" dirty="0">
                <a:solidFill>
                  <a:srgbClr val="F79646"/>
                </a:solidFill>
                <a:cs typeface="Calibri"/>
              </a:rPr>
              <a:t>o</a:t>
            </a:r>
            <a:r>
              <a:rPr sz="3200" spc="-15" dirty="0">
                <a:solidFill>
                  <a:srgbClr val="F79646"/>
                </a:solidFill>
                <a:cs typeface="Calibri"/>
              </a:rPr>
              <a:t>r</a:t>
            </a:r>
            <a:r>
              <a:rPr sz="3200" dirty="0">
                <a:solidFill>
                  <a:srgbClr val="F79646"/>
                </a:solidFill>
                <a:cs typeface="Calibri"/>
              </a:rPr>
              <a:t> a sp</a:t>
            </a:r>
            <a:r>
              <a:rPr sz="3200" spc="-15" dirty="0">
                <a:solidFill>
                  <a:srgbClr val="F79646"/>
                </a:solidFill>
                <a:cs typeface="Calibri"/>
              </a:rPr>
              <a:t>ec</a:t>
            </a:r>
            <a:r>
              <a:rPr sz="3200" dirty="0">
                <a:solidFill>
                  <a:srgbClr val="F79646"/>
                </a:solidFill>
                <a:cs typeface="Calibri"/>
              </a:rPr>
              <a:t>iﬁ</a:t>
            </a:r>
            <a:r>
              <a:rPr sz="3200" spc="-15" dirty="0">
                <a:solidFill>
                  <a:srgbClr val="F79646"/>
                </a:solidFill>
                <a:cs typeface="Calibri"/>
              </a:rPr>
              <a:t>c</a:t>
            </a:r>
            <a:r>
              <a:rPr sz="3200" dirty="0">
                <a:solidFill>
                  <a:srgbClr val="F79646"/>
                </a:solidFill>
                <a:cs typeface="Calibri"/>
              </a:rPr>
              <a:t> </a:t>
            </a:r>
            <a:r>
              <a:rPr sz="3200" spc="-30" dirty="0">
                <a:solidFill>
                  <a:srgbClr val="F79646"/>
                </a:solidFill>
                <a:cs typeface="Calibri"/>
              </a:rPr>
              <a:t>m</a:t>
            </a:r>
            <a:r>
              <a:rPr sz="3200" spc="-5" dirty="0">
                <a:solidFill>
                  <a:srgbClr val="F79646"/>
                </a:solidFill>
                <a:cs typeface="Calibri"/>
              </a:rPr>
              <a:t>o</a:t>
            </a:r>
            <a:r>
              <a:rPr sz="3200" dirty="0">
                <a:solidFill>
                  <a:srgbClr val="F79646"/>
                </a:solidFill>
                <a:cs typeface="Calibri"/>
              </a:rPr>
              <a:t>d</a:t>
            </a:r>
            <a:r>
              <a:rPr sz="3200" spc="-20" dirty="0">
                <a:solidFill>
                  <a:srgbClr val="F79646"/>
                </a:solidFill>
                <a:cs typeface="Calibri"/>
              </a:rPr>
              <a:t>e</a:t>
            </a:r>
            <a:r>
              <a:rPr sz="3200" dirty="0">
                <a:solidFill>
                  <a:srgbClr val="F79646"/>
                </a:solidFill>
                <a:cs typeface="Calibri"/>
              </a:rPr>
              <a:t>l (</a:t>
            </a:r>
            <a:r>
              <a:rPr sz="3200" spc="-15" dirty="0">
                <a:solidFill>
                  <a:srgbClr val="F79646"/>
                </a:solidFill>
                <a:cs typeface="Calibri"/>
              </a:rPr>
              <a:t>t</a:t>
            </a:r>
            <a:r>
              <a:rPr sz="3200" spc="-20" dirty="0">
                <a:solidFill>
                  <a:srgbClr val="F79646"/>
                </a:solidFill>
                <a:cs typeface="Calibri"/>
              </a:rPr>
              <a:t>ree</a:t>
            </a:r>
            <a:r>
              <a:rPr sz="3200" dirty="0">
                <a:solidFill>
                  <a:srgbClr val="F79646"/>
                </a:solidFill>
                <a:cs typeface="Calibri"/>
              </a:rPr>
              <a:t>)</a:t>
            </a:r>
            <a:endParaRPr sz="3200" dirty="0">
              <a:cs typeface="Calibri"/>
            </a:endParaRPr>
          </a:p>
          <a:p>
            <a:pPr>
              <a:spcBef>
                <a:spcPts val="7"/>
              </a:spcBef>
            </a:pPr>
            <a:endParaRPr sz="3350" dirty="0">
              <a:cs typeface="Times New Roman"/>
            </a:endParaRPr>
          </a:p>
          <a:p>
            <a:pPr marL="12700"/>
            <a:r>
              <a:rPr sz="3200" dirty="0">
                <a:solidFill>
                  <a:srgbClr val="7F7F7F"/>
                </a:solidFill>
                <a:cs typeface="Calibri"/>
              </a:rPr>
              <a:t>T</a:t>
            </a:r>
            <a:r>
              <a:rPr sz="3200" spc="-20" dirty="0">
                <a:solidFill>
                  <a:srgbClr val="7F7F7F"/>
                </a:solidFill>
                <a:cs typeface="Calibri"/>
              </a:rPr>
              <a:t>r</a:t>
            </a:r>
            <a:r>
              <a:rPr sz="3200" spc="-15" dirty="0">
                <a:solidFill>
                  <a:srgbClr val="7F7F7F"/>
                </a:solidFill>
                <a:cs typeface="Calibri"/>
              </a:rPr>
              <a:t>y</a:t>
            </a:r>
            <a:r>
              <a:rPr sz="3200" dirty="0">
                <a:solidFill>
                  <a:srgbClr val="7F7F7F"/>
                </a:solidFill>
                <a:cs typeface="Calibri"/>
              </a:rPr>
              <a:t> a bun</a:t>
            </a:r>
            <a:r>
              <a:rPr sz="3200" spc="-15" dirty="0">
                <a:solidFill>
                  <a:srgbClr val="7F7F7F"/>
                </a:solidFill>
                <a:cs typeface="Calibri"/>
              </a:rPr>
              <a:t>c</a:t>
            </a:r>
            <a:r>
              <a:rPr sz="3200" dirty="0">
                <a:solidFill>
                  <a:srgbClr val="7F7F7F"/>
                </a:solidFill>
                <a:cs typeface="Calibri"/>
              </a:rPr>
              <a:t>h </a:t>
            </a:r>
            <a:r>
              <a:rPr sz="3200" spc="-5" dirty="0">
                <a:solidFill>
                  <a:srgbClr val="7F7F7F"/>
                </a:solidFill>
                <a:cs typeface="Calibri"/>
              </a:rPr>
              <a:t>o</a:t>
            </a:r>
            <a:r>
              <a:rPr sz="3200" dirty="0">
                <a:solidFill>
                  <a:srgbClr val="7F7F7F"/>
                </a:solidFill>
                <a:cs typeface="Calibri"/>
              </a:rPr>
              <a:t>f </a:t>
            </a:r>
            <a:r>
              <a:rPr sz="3200" spc="-30" dirty="0">
                <a:solidFill>
                  <a:srgbClr val="7F7F7F"/>
                </a:solidFill>
                <a:cs typeface="Calibri"/>
              </a:rPr>
              <a:t>m</a:t>
            </a:r>
            <a:r>
              <a:rPr sz="3200" spc="-5" dirty="0">
                <a:solidFill>
                  <a:srgbClr val="7F7F7F"/>
                </a:solidFill>
                <a:cs typeface="Calibri"/>
              </a:rPr>
              <a:t>o</a:t>
            </a:r>
            <a:r>
              <a:rPr sz="3200" dirty="0">
                <a:solidFill>
                  <a:srgbClr val="7F7F7F"/>
                </a:solidFill>
                <a:cs typeface="Calibri"/>
              </a:rPr>
              <a:t>d</a:t>
            </a:r>
            <a:r>
              <a:rPr sz="3200" spc="-20" dirty="0">
                <a:solidFill>
                  <a:srgbClr val="7F7F7F"/>
                </a:solidFill>
                <a:cs typeface="Calibri"/>
              </a:rPr>
              <a:t>e</a:t>
            </a:r>
            <a:r>
              <a:rPr sz="3200" dirty="0">
                <a:solidFill>
                  <a:srgbClr val="7F7F7F"/>
                </a:solidFill>
                <a:cs typeface="Calibri"/>
              </a:rPr>
              <a:t>ls (</a:t>
            </a:r>
            <a:r>
              <a:rPr sz="3200" spc="-15" dirty="0">
                <a:solidFill>
                  <a:srgbClr val="7F7F7F"/>
                </a:solidFill>
                <a:cs typeface="Calibri"/>
              </a:rPr>
              <a:t>t</a:t>
            </a:r>
            <a:r>
              <a:rPr sz="3200" spc="-20" dirty="0">
                <a:solidFill>
                  <a:srgbClr val="7F7F7F"/>
                </a:solidFill>
                <a:cs typeface="Calibri"/>
              </a:rPr>
              <a:t>ree</a:t>
            </a:r>
            <a:r>
              <a:rPr sz="3200" dirty="0">
                <a:solidFill>
                  <a:srgbClr val="7F7F7F"/>
                </a:solidFill>
                <a:cs typeface="Calibri"/>
              </a:rPr>
              <a:t>s)</a:t>
            </a:r>
            <a:r>
              <a:rPr sz="3200" spc="-10" dirty="0">
                <a:solidFill>
                  <a:srgbClr val="7F7F7F"/>
                </a:solidFill>
                <a:cs typeface="Calibri"/>
              </a:rPr>
              <a:t>,</a:t>
            </a:r>
            <a:r>
              <a:rPr sz="3200" dirty="0">
                <a:solidFill>
                  <a:srgbClr val="7F7F7F"/>
                </a:solidFill>
                <a:cs typeface="Calibri"/>
              </a:rPr>
              <a:t> </a:t>
            </a:r>
            <a:r>
              <a:rPr sz="3200" spc="-15" dirty="0">
                <a:solidFill>
                  <a:srgbClr val="7F7F7F"/>
                </a:solidFill>
                <a:cs typeface="Calibri"/>
              </a:rPr>
              <a:t>c</a:t>
            </a:r>
            <a:r>
              <a:rPr sz="3200" dirty="0">
                <a:solidFill>
                  <a:srgbClr val="7F7F7F"/>
                </a:solidFill>
                <a:cs typeface="Calibri"/>
              </a:rPr>
              <a:t>h</a:t>
            </a:r>
            <a:r>
              <a:rPr sz="3200" spc="-5" dirty="0">
                <a:solidFill>
                  <a:srgbClr val="7F7F7F"/>
                </a:solidFill>
                <a:cs typeface="Calibri"/>
              </a:rPr>
              <a:t>oo</a:t>
            </a:r>
            <a:r>
              <a:rPr sz="3200" dirty="0">
                <a:solidFill>
                  <a:srgbClr val="7F7F7F"/>
                </a:solidFill>
                <a:cs typeface="Calibri"/>
              </a:rPr>
              <a:t>s</a:t>
            </a:r>
            <a:r>
              <a:rPr sz="3200" spc="-20" dirty="0">
                <a:solidFill>
                  <a:srgbClr val="7F7F7F"/>
                </a:solidFill>
                <a:cs typeface="Calibri"/>
              </a:rPr>
              <a:t>e</a:t>
            </a:r>
            <a:r>
              <a:rPr sz="3200" dirty="0">
                <a:solidFill>
                  <a:srgbClr val="7F7F7F"/>
                </a:solidFill>
                <a:cs typeface="Calibri"/>
              </a:rPr>
              <a:t> b</a:t>
            </a:r>
            <a:r>
              <a:rPr sz="3200" spc="-20" dirty="0">
                <a:solidFill>
                  <a:srgbClr val="7F7F7F"/>
                </a:solidFill>
                <a:cs typeface="Calibri"/>
              </a:rPr>
              <a:t>e</a:t>
            </a:r>
            <a:r>
              <a:rPr sz="3200" dirty="0">
                <a:solidFill>
                  <a:srgbClr val="7F7F7F"/>
                </a:solidFill>
                <a:cs typeface="Calibri"/>
              </a:rPr>
              <a:t>s</a:t>
            </a:r>
            <a:r>
              <a:rPr sz="3200" spc="-15" dirty="0">
                <a:solidFill>
                  <a:srgbClr val="7F7F7F"/>
                </a:solidFill>
                <a:cs typeface="Calibri"/>
              </a:rPr>
              <a:t>t</a:t>
            </a:r>
            <a:endParaRPr lang="en-US" sz="3200" spc="-15" dirty="0">
              <a:solidFill>
                <a:srgbClr val="7F7F7F"/>
              </a:solidFill>
              <a:cs typeface="Calibri"/>
            </a:endParaRPr>
          </a:p>
          <a:p>
            <a:pPr marL="12700"/>
            <a:endParaRPr lang="en-US" sz="3200" spc="-25" dirty="0">
              <a:solidFill>
                <a:srgbClr val="9BBB59"/>
              </a:solidFill>
              <a:cs typeface="Calibri"/>
            </a:endParaRPr>
          </a:p>
          <a:p>
            <a:pPr marL="12700"/>
            <a:r>
              <a:rPr lang="en-US" sz="3200" spc="-25" dirty="0">
                <a:solidFill>
                  <a:srgbClr val="9BBB59"/>
                </a:solidFill>
                <a:cs typeface="Calibri"/>
              </a:rPr>
              <a:t>Us</a:t>
            </a:r>
            <a:r>
              <a:rPr lang="en-US" sz="3200" spc="-20" dirty="0">
                <a:solidFill>
                  <a:srgbClr val="9BBB59"/>
                </a:solidFill>
                <a:cs typeface="Calibri"/>
              </a:rPr>
              <a:t>e </a:t>
            </a:r>
            <a:r>
              <a:rPr lang="en-US" sz="3200" spc="-5" dirty="0">
                <a:solidFill>
                  <a:srgbClr val="9BBB59"/>
                </a:solidFill>
                <a:cs typeface="Calibri"/>
              </a:rPr>
              <a:t>o</a:t>
            </a:r>
            <a:r>
              <a:rPr lang="en-US" sz="3200" dirty="0">
                <a:solidFill>
                  <a:srgbClr val="9BBB59"/>
                </a:solidFill>
                <a:cs typeface="Calibri"/>
              </a:rPr>
              <a:t>ptimization al</a:t>
            </a:r>
            <a:r>
              <a:rPr lang="en-US" sz="3200" spc="-15" dirty="0">
                <a:solidFill>
                  <a:srgbClr val="9BBB59"/>
                </a:solidFill>
                <a:cs typeface="Calibri"/>
              </a:rPr>
              <a:t>g</a:t>
            </a:r>
            <a:r>
              <a:rPr lang="en-US" sz="3200" spc="-5" dirty="0">
                <a:solidFill>
                  <a:srgbClr val="9BBB59"/>
                </a:solidFill>
                <a:cs typeface="Calibri"/>
              </a:rPr>
              <a:t>o</a:t>
            </a:r>
            <a:r>
              <a:rPr lang="en-US" sz="3200" spc="-20" dirty="0">
                <a:solidFill>
                  <a:srgbClr val="9BBB59"/>
                </a:solidFill>
                <a:cs typeface="Calibri"/>
              </a:rPr>
              <a:t>r</a:t>
            </a:r>
            <a:r>
              <a:rPr lang="en-US" sz="3200" dirty="0">
                <a:solidFill>
                  <a:srgbClr val="9BBB59"/>
                </a:solidFill>
                <a:cs typeface="Calibri"/>
              </a:rPr>
              <a:t>ith</a:t>
            </a:r>
            <a:r>
              <a:rPr lang="en-US" sz="3200" spc="-30" dirty="0">
                <a:solidFill>
                  <a:srgbClr val="9BBB59"/>
                </a:solidFill>
                <a:cs typeface="Calibri"/>
              </a:rPr>
              <a:t>m</a:t>
            </a:r>
            <a:r>
              <a:rPr lang="en-US" sz="3200" dirty="0">
                <a:solidFill>
                  <a:srgbClr val="9BBB59"/>
                </a:solidFill>
                <a:cs typeface="Calibri"/>
              </a:rPr>
              <a:t> to </a:t>
            </a:r>
            <a:r>
              <a:rPr lang="en-US" sz="3200" spc="-15" dirty="0">
                <a:solidFill>
                  <a:srgbClr val="9BBB59"/>
                </a:solidFill>
                <a:cs typeface="Calibri"/>
              </a:rPr>
              <a:t>t</a:t>
            </a:r>
            <a:r>
              <a:rPr lang="en-US" sz="3200" spc="-20" dirty="0">
                <a:solidFill>
                  <a:srgbClr val="9BBB59"/>
                </a:solidFill>
                <a:cs typeface="Calibri"/>
              </a:rPr>
              <a:t>r</a:t>
            </a:r>
            <a:r>
              <a:rPr lang="en-US" sz="3200" spc="-15" dirty="0">
                <a:solidFill>
                  <a:srgbClr val="9BBB59"/>
                </a:solidFill>
                <a:cs typeface="Calibri"/>
              </a:rPr>
              <a:t>y</a:t>
            </a:r>
            <a:r>
              <a:rPr lang="en-US" sz="3200" dirty="0">
                <a:solidFill>
                  <a:srgbClr val="9BBB59"/>
                </a:solidFill>
                <a:cs typeface="Calibri"/>
              </a:rPr>
              <a:t> in a s</a:t>
            </a:r>
            <a:r>
              <a:rPr lang="en-US" sz="3200" spc="-25" dirty="0">
                <a:solidFill>
                  <a:srgbClr val="9BBB59"/>
                </a:solidFill>
                <a:cs typeface="Calibri"/>
              </a:rPr>
              <a:t>ma</a:t>
            </a:r>
            <a:r>
              <a:rPr lang="en-US" sz="3200" spc="-20" dirty="0">
                <a:solidFill>
                  <a:srgbClr val="9BBB59"/>
                </a:solidFill>
                <a:cs typeface="Calibri"/>
              </a:rPr>
              <a:t>r</a:t>
            </a:r>
            <a:r>
              <a:rPr lang="en-US" sz="3200" spc="-15" dirty="0">
                <a:solidFill>
                  <a:srgbClr val="9BBB59"/>
                </a:solidFill>
                <a:cs typeface="Calibri"/>
              </a:rPr>
              <a:t>t</a:t>
            </a:r>
            <a:r>
              <a:rPr lang="en-US" sz="3200" dirty="0">
                <a:solidFill>
                  <a:srgbClr val="9BBB59"/>
                </a:solidFill>
                <a:cs typeface="Calibri"/>
              </a:rPr>
              <a:t> </a:t>
            </a:r>
            <a:r>
              <a:rPr lang="en-US" sz="3200" spc="-30" dirty="0">
                <a:solidFill>
                  <a:srgbClr val="9BBB59"/>
                </a:solidFill>
                <a:cs typeface="Calibri"/>
              </a:rPr>
              <a:t>w</a:t>
            </a:r>
            <a:r>
              <a:rPr lang="en-US" sz="3200" spc="-15" dirty="0">
                <a:solidFill>
                  <a:srgbClr val="9BBB59"/>
                </a:solidFill>
                <a:cs typeface="Calibri"/>
              </a:rPr>
              <a:t>ay</a:t>
            </a:r>
            <a:endParaRPr lang="en-US" sz="3200" dirty="0">
              <a:cs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393180" y="1030515"/>
            <a:ext cx="4191000" cy="3066308"/>
          </a:xfrm>
          <a:prstGeom prst="rect">
            <a:avLst/>
          </a:prstGeom>
          <a:blipFill>
            <a:blip r:embed="rId3" cstate="print"/>
            <a:srcRect/>
            <a:stretch>
              <a:fillRect l="-7739" t="-8514" r="-9711" b="-8742"/>
            </a:stretch>
          </a:blipFill>
        </p:spPr>
        <p:txBody>
          <a:bodyPr wrap="square" lIns="0" tIns="0" rIns="0" bIns="0" rtlCol="0"/>
          <a:lstStyle/>
          <a:p>
            <a:endParaRPr/>
          </a:p>
        </p:txBody>
      </p:sp>
      <p:sp>
        <p:nvSpPr>
          <p:cNvPr id="3" name="object 3"/>
          <p:cNvSpPr/>
          <p:nvPr/>
        </p:nvSpPr>
        <p:spPr>
          <a:xfrm>
            <a:off x="8427719" y="1529542"/>
            <a:ext cx="390698" cy="623454"/>
          </a:xfrm>
          <a:prstGeom prst="rect">
            <a:avLst/>
          </a:prstGeom>
          <a:blipFill>
            <a:blip r:embed="rId4" cstate="print"/>
            <a:stretch>
              <a:fillRect/>
            </a:stretch>
          </a:blipFill>
        </p:spPr>
        <p:txBody>
          <a:bodyPr wrap="square" lIns="0" tIns="0" rIns="0" bIns="0" rtlCol="0"/>
          <a:lstStyle/>
          <a:p>
            <a:endParaRPr/>
          </a:p>
        </p:txBody>
      </p:sp>
      <p:sp>
        <p:nvSpPr>
          <p:cNvPr id="4" name="object 4"/>
          <p:cNvSpPr/>
          <p:nvPr/>
        </p:nvSpPr>
        <p:spPr>
          <a:xfrm>
            <a:off x="8628744" y="1557505"/>
            <a:ext cx="49530" cy="339090"/>
          </a:xfrm>
          <a:custGeom>
            <a:avLst/>
            <a:gdLst/>
            <a:ahLst/>
            <a:cxnLst/>
            <a:rect l="l" t="t" r="r" b="b"/>
            <a:pathLst>
              <a:path w="49529" h="339089">
                <a:moveTo>
                  <a:pt x="49093" y="0"/>
                </a:moveTo>
                <a:lnTo>
                  <a:pt x="0" y="338969"/>
                </a:lnTo>
              </a:path>
            </a:pathLst>
          </a:custGeom>
          <a:ln w="38099">
            <a:solidFill>
              <a:srgbClr val="FF2600"/>
            </a:solidFill>
          </a:ln>
        </p:spPr>
        <p:txBody>
          <a:bodyPr wrap="square" lIns="0" tIns="0" rIns="0" bIns="0" rtlCol="0"/>
          <a:lstStyle/>
          <a:p>
            <a:endParaRPr/>
          </a:p>
        </p:txBody>
      </p:sp>
      <p:sp>
        <p:nvSpPr>
          <p:cNvPr id="5" name="object 5"/>
          <p:cNvSpPr/>
          <p:nvPr/>
        </p:nvSpPr>
        <p:spPr>
          <a:xfrm>
            <a:off x="8560177" y="1754835"/>
            <a:ext cx="170180" cy="179070"/>
          </a:xfrm>
          <a:custGeom>
            <a:avLst/>
            <a:gdLst/>
            <a:ahLst/>
            <a:cxnLst/>
            <a:rect l="l" t="t" r="r" b="b"/>
            <a:pathLst>
              <a:path w="170179" h="179069">
                <a:moveTo>
                  <a:pt x="17101" y="0"/>
                </a:moveTo>
                <a:lnTo>
                  <a:pt x="11821" y="1303"/>
                </a:lnTo>
                <a:lnTo>
                  <a:pt x="2599" y="9208"/>
                </a:lnTo>
                <a:lnTo>
                  <a:pt x="0" y="20827"/>
                </a:lnTo>
                <a:lnTo>
                  <a:pt x="1302" y="26104"/>
                </a:lnTo>
                <a:lnTo>
                  <a:pt x="63147" y="179057"/>
                </a:lnTo>
                <a:lnTo>
                  <a:pt x="122666" y="104223"/>
                </a:lnTo>
                <a:lnTo>
                  <a:pt x="73985" y="104223"/>
                </a:lnTo>
                <a:lnTo>
                  <a:pt x="36625" y="11822"/>
                </a:lnTo>
                <a:lnTo>
                  <a:pt x="28719" y="2600"/>
                </a:lnTo>
                <a:lnTo>
                  <a:pt x="17101" y="0"/>
                </a:lnTo>
                <a:close/>
              </a:path>
              <a:path w="170179" h="179069">
                <a:moveTo>
                  <a:pt x="151518" y="19035"/>
                </a:moveTo>
                <a:lnTo>
                  <a:pt x="140223" y="22318"/>
                </a:lnTo>
                <a:lnTo>
                  <a:pt x="136026" y="26219"/>
                </a:lnTo>
                <a:lnTo>
                  <a:pt x="73985" y="104223"/>
                </a:lnTo>
                <a:lnTo>
                  <a:pt x="122666" y="104223"/>
                </a:lnTo>
                <a:lnTo>
                  <a:pt x="165844" y="49935"/>
                </a:lnTo>
                <a:lnTo>
                  <a:pt x="169978" y="38659"/>
                </a:lnTo>
                <a:lnTo>
                  <a:pt x="166694" y="27365"/>
                </a:lnTo>
                <a:lnTo>
                  <a:pt x="162794" y="23168"/>
                </a:lnTo>
                <a:lnTo>
                  <a:pt x="151518" y="19035"/>
                </a:lnTo>
                <a:close/>
              </a:path>
            </a:pathLst>
          </a:custGeom>
          <a:solidFill>
            <a:srgbClr val="FF2600"/>
          </a:solidFill>
        </p:spPr>
        <p:txBody>
          <a:bodyPr wrap="square" lIns="0" tIns="0" rIns="0" bIns="0" rtlCol="0"/>
          <a:lstStyle/>
          <a:p>
            <a:endParaRPr/>
          </a:p>
        </p:txBody>
      </p:sp>
      <p:sp>
        <p:nvSpPr>
          <p:cNvPr id="6" name="object 6"/>
          <p:cNvSpPr/>
          <p:nvPr/>
        </p:nvSpPr>
        <p:spPr>
          <a:xfrm>
            <a:off x="8427719" y="1907770"/>
            <a:ext cx="390698" cy="577734"/>
          </a:xfrm>
          <a:prstGeom prst="rect">
            <a:avLst/>
          </a:prstGeom>
          <a:blipFill>
            <a:blip r:embed="rId5" cstate="print"/>
            <a:stretch>
              <a:fillRect/>
            </a:stretch>
          </a:blipFill>
        </p:spPr>
        <p:txBody>
          <a:bodyPr wrap="square" lIns="0" tIns="0" rIns="0" bIns="0" rtlCol="0"/>
          <a:lstStyle/>
          <a:p>
            <a:endParaRPr/>
          </a:p>
        </p:txBody>
      </p:sp>
      <p:sp>
        <p:nvSpPr>
          <p:cNvPr id="7" name="object 7"/>
          <p:cNvSpPr/>
          <p:nvPr/>
        </p:nvSpPr>
        <p:spPr>
          <a:xfrm>
            <a:off x="8623324" y="1933892"/>
            <a:ext cx="0" cy="298450"/>
          </a:xfrm>
          <a:custGeom>
            <a:avLst/>
            <a:gdLst/>
            <a:ahLst/>
            <a:cxnLst/>
            <a:rect l="l" t="t" r="r" b="b"/>
            <a:pathLst>
              <a:path h="298450">
                <a:moveTo>
                  <a:pt x="0" y="0"/>
                </a:moveTo>
                <a:lnTo>
                  <a:pt x="0" y="297948"/>
                </a:lnTo>
              </a:path>
            </a:pathLst>
          </a:custGeom>
          <a:ln w="38099">
            <a:solidFill>
              <a:srgbClr val="FF2600"/>
            </a:solidFill>
          </a:ln>
        </p:spPr>
        <p:txBody>
          <a:bodyPr wrap="square" lIns="0" tIns="0" rIns="0" bIns="0" rtlCol="0"/>
          <a:lstStyle/>
          <a:p>
            <a:endParaRPr/>
          </a:p>
        </p:txBody>
      </p:sp>
      <p:sp>
        <p:nvSpPr>
          <p:cNvPr id="8" name="object 8"/>
          <p:cNvSpPr/>
          <p:nvPr/>
        </p:nvSpPr>
        <p:spPr>
          <a:xfrm>
            <a:off x="8537716" y="2098608"/>
            <a:ext cx="171450" cy="171450"/>
          </a:xfrm>
          <a:custGeom>
            <a:avLst/>
            <a:gdLst/>
            <a:ahLst/>
            <a:cxnLst/>
            <a:rect l="l" t="t" r="r" b="b"/>
            <a:pathLst>
              <a:path w="171450" h="171450">
                <a:moveTo>
                  <a:pt x="21048" y="0"/>
                </a:moveTo>
                <a:lnTo>
                  <a:pt x="9334" y="2478"/>
                </a:lnTo>
                <a:lnTo>
                  <a:pt x="4820" y="6130"/>
                </a:lnTo>
                <a:lnTo>
                  <a:pt x="0" y="16817"/>
                </a:lnTo>
                <a:lnTo>
                  <a:pt x="2479" y="28531"/>
                </a:lnTo>
                <a:lnTo>
                  <a:pt x="85608" y="171040"/>
                </a:lnTo>
                <a:lnTo>
                  <a:pt x="129716" y="95425"/>
                </a:lnTo>
                <a:lnTo>
                  <a:pt x="85608" y="95425"/>
                </a:lnTo>
                <a:lnTo>
                  <a:pt x="35388" y="9333"/>
                </a:lnTo>
                <a:lnTo>
                  <a:pt x="31736" y="4819"/>
                </a:lnTo>
                <a:lnTo>
                  <a:pt x="21048" y="0"/>
                </a:lnTo>
                <a:close/>
              </a:path>
              <a:path w="171450" h="171450">
                <a:moveTo>
                  <a:pt x="156481" y="346"/>
                </a:moveTo>
                <a:lnTo>
                  <a:pt x="144806" y="1410"/>
                </a:lnTo>
                <a:lnTo>
                  <a:pt x="135829" y="9333"/>
                </a:lnTo>
                <a:lnTo>
                  <a:pt x="85608" y="95425"/>
                </a:lnTo>
                <a:lnTo>
                  <a:pt x="129716" y="95425"/>
                </a:lnTo>
                <a:lnTo>
                  <a:pt x="168738" y="28531"/>
                </a:lnTo>
                <a:lnTo>
                  <a:pt x="170870" y="23130"/>
                </a:lnTo>
                <a:lnTo>
                  <a:pt x="169805" y="11455"/>
                </a:lnTo>
                <a:lnTo>
                  <a:pt x="161881" y="2478"/>
                </a:lnTo>
                <a:lnTo>
                  <a:pt x="156481" y="346"/>
                </a:lnTo>
                <a:close/>
              </a:path>
            </a:pathLst>
          </a:custGeom>
          <a:solidFill>
            <a:srgbClr val="FF2600"/>
          </a:solidFill>
        </p:spPr>
        <p:txBody>
          <a:bodyPr wrap="square" lIns="0" tIns="0" rIns="0" bIns="0" rtlCol="0"/>
          <a:lstStyle/>
          <a:p>
            <a:endParaRPr/>
          </a:p>
        </p:txBody>
      </p:sp>
      <p:sp>
        <p:nvSpPr>
          <p:cNvPr id="9" name="object 9"/>
          <p:cNvSpPr/>
          <p:nvPr/>
        </p:nvSpPr>
        <p:spPr>
          <a:xfrm>
            <a:off x="8373686" y="2240279"/>
            <a:ext cx="390698" cy="527858"/>
          </a:xfrm>
          <a:prstGeom prst="rect">
            <a:avLst/>
          </a:prstGeom>
          <a:blipFill>
            <a:blip r:embed="rId6" cstate="print"/>
            <a:stretch>
              <a:fillRect/>
            </a:stretch>
          </a:blipFill>
        </p:spPr>
        <p:txBody>
          <a:bodyPr wrap="square" lIns="0" tIns="0" rIns="0" bIns="0" rtlCol="0"/>
          <a:lstStyle/>
          <a:p>
            <a:endParaRPr/>
          </a:p>
        </p:txBody>
      </p:sp>
      <p:sp>
        <p:nvSpPr>
          <p:cNvPr id="10" name="object 10"/>
          <p:cNvSpPr/>
          <p:nvPr/>
        </p:nvSpPr>
        <p:spPr>
          <a:xfrm>
            <a:off x="8575979" y="2269374"/>
            <a:ext cx="47625" cy="245745"/>
          </a:xfrm>
          <a:custGeom>
            <a:avLst/>
            <a:gdLst/>
            <a:ahLst/>
            <a:cxnLst/>
            <a:rect l="l" t="t" r="r" b="b"/>
            <a:pathLst>
              <a:path w="47625" h="245744">
                <a:moveTo>
                  <a:pt x="47346" y="0"/>
                </a:moveTo>
                <a:lnTo>
                  <a:pt x="0" y="245305"/>
                </a:lnTo>
              </a:path>
            </a:pathLst>
          </a:custGeom>
          <a:ln w="38099">
            <a:solidFill>
              <a:srgbClr val="FF2600"/>
            </a:solidFill>
          </a:ln>
        </p:spPr>
        <p:txBody>
          <a:bodyPr wrap="square" lIns="0" tIns="0" rIns="0" bIns="0" rtlCol="0"/>
          <a:lstStyle/>
          <a:p>
            <a:endParaRPr/>
          </a:p>
        </p:txBody>
      </p:sp>
      <p:sp>
        <p:nvSpPr>
          <p:cNvPr id="11" name="object 11"/>
          <p:cNvSpPr/>
          <p:nvPr/>
        </p:nvSpPr>
        <p:spPr>
          <a:xfrm>
            <a:off x="8513157" y="2370797"/>
            <a:ext cx="169545" cy="181610"/>
          </a:xfrm>
          <a:custGeom>
            <a:avLst/>
            <a:gdLst/>
            <a:ahLst/>
            <a:cxnLst/>
            <a:rect l="l" t="t" r="r" b="b"/>
            <a:pathLst>
              <a:path w="169545" h="181610">
                <a:moveTo>
                  <a:pt x="17821" y="0"/>
                </a:moveTo>
                <a:lnTo>
                  <a:pt x="12710" y="1041"/>
                </a:lnTo>
                <a:lnTo>
                  <a:pt x="3068" y="8597"/>
                </a:lnTo>
                <a:lnTo>
                  <a:pt x="0" y="20214"/>
                </a:lnTo>
                <a:lnTo>
                  <a:pt x="1041" y="25324"/>
                </a:lnTo>
                <a:lnTo>
                  <a:pt x="55658" y="181004"/>
                </a:lnTo>
                <a:lnTo>
                  <a:pt x="120610" y="106760"/>
                </a:lnTo>
                <a:lnTo>
                  <a:pt x="69987" y="106760"/>
                </a:lnTo>
                <a:lnTo>
                  <a:pt x="36992" y="12711"/>
                </a:lnTo>
                <a:lnTo>
                  <a:pt x="29437" y="3068"/>
                </a:lnTo>
                <a:lnTo>
                  <a:pt x="17821" y="0"/>
                </a:lnTo>
                <a:close/>
              </a:path>
              <a:path w="169545" h="181610">
                <a:moveTo>
                  <a:pt x="151363" y="25290"/>
                </a:moveTo>
                <a:lnTo>
                  <a:pt x="139882" y="28110"/>
                </a:lnTo>
                <a:lnTo>
                  <a:pt x="135612" y="31745"/>
                </a:lnTo>
                <a:lnTo>
                  <a:pt x="69987" y="106760"/>
                </a:lnTo>
                <a:lnTo>
                  <a:pt x="120610" y="106760"/>
                </a:lnTo>
                <a:lnTo>
                  <a:pt x="164288" y="56832"/>
                </a:lnTo>
                <a:lnTo>
                  <a:pt x="168948" y="45702"/>
                </a:lnTo>
                <a:lnTo>
                  <a:pt x="166128" y="34220"/>
                </a:lnTo>
                <a:lnTo>
                  <a:pt x="162494" y="29950"/>
                </a:lnTo>
                <a:lnTo>
                  <a:pt x="151363" y="25290"/>
                </a:lnTo>
                <a:close/>
              </a:path>
            </a:pathLst>
          </a:custGeom>
          <a:solidFill>
            <a:srgbClr val="FF2600"/>
          </a:solidFill>
        </p:spPr>
        <p:txBody>
          <a:bodyPr wrap="square" lIns="0" tIns="0" rIns="0" bIns="0" rtlCol="0"/>
          <a:lstStyle/>
          <a:p>
            <a:endParaRPr/>
          </a:p>
        </p:txBody>
      </p:sp>
      <p:sp>
        <p:nvSpPr>
          <p:cNvPr id="12" name="object 12"/>
          <p:cNvSpPr/>
          <p:nvPr/>
        </p:nvSpPr>
        <p:spPr>
          <a:xfrm>
            <a:off x="8315497" y="2522914"/>
            <a:ext cx="394854" cy="453043"/>
          </a:xfrm>
          <a:prstGeom prst="rect">
            <a:avLst/>
          </a:prstGeom>
          <a:blipFill>
            <a:blip r:embed="rId7" cstate="print"/>
            <a:stretch>
              <a:fillRect/>
            </a:stretch>
          </a:blipFill>
        </p:spPr>
        <p:txBody>
          <a:bodyPr wrap="square" lIns="0" tIns="0" rIns="0" bIns="0" rtlCol="0"/>
          <a:lstStyle/>
          <a:p>
            <a:endParaRPr/>
          </a:p>
        </p:txBody>
      </p:sp>
      <p:sp>
        <p:nvSpPr>
          <p:cNvPr id="13" name="object 13"/>
          <p:cNvSpPr/>
          <p:nvPr/>
        </p:nvSpPr>
        <p:spPr>
          <a:xfrm>
            <a:off x="8523961" y="2551801"/>
            <a:ext cx="45085" cy="170180"/>
          </a:xfrm>
          <a:custGeom>
            <a:avLst/>
            <a:gdLst/>
            <a:ahLst/>
            <a:cxnLst/>
            <a:rect l="l" t="t" r="r" b="b"/>
            <a:pathLst>
              <a:path w="45084" h="170180">
                <a:moveTo>
                  <a:pt x="44853" y="0"/>
                </a:moveTo>
                <a:lnTo>
                  <a:pt x="0" y="169744"/>
                </a:lnTo>
              </a:path>
            </a:pathLst>
          </a:custGeom>
          <a:ln w="38099">
            <a:solidFill>
              <a:srgbClr val="FF2600"/>
            </a:solidFill>
          </a:ln>
        </p:spPr>
        <p:txBody>
          <a:bodyPr wrap="square" lIns="0" tIns="0" rIns="0" bIns="0" rtlCol="0"/>
          <a:lstStyle/>
          <a:p>
            <a:endParaRPr/>
          </a:p>
        </p:txBody>
      </p:sp>
      <p:sp>
        <p:nvSpPr>
          <p:cNvPr id="14" name="object 14"/>
          <p:cNvSpPr/>
          <p:nvPr/>
        </p:nvSpPr>
        <p:spPr>
          <a:xfrm>
            <a:off x="8469647" y="2574954"/>
            <a:ext cx="167005" cy="183515"/>
          </a:xfrm>
          <a:custGeom>
            <a:avLst/>
            <a:gdLst/>
            <a:ahLst/>
            <a:cxnLst/>
            <a:rect l="l" t="t" r="r" b="b"/>
            <a:pathLst>
              <a:path w="167004" h="183514">
                <a:moveTo>
                  <a:pt x="18724" y="0"/>
                </a:moveTo>
                <a:lnTo>
                  <a:pt x="13975" y="690"/>
                </a:lnTo>
                <a:lnTo>
                  <a:pt x="3721" y="7741"/>
                </a:lnTo>
                <a:lnTo>
                  <a:pt x="0" y="19379"/>
                </a:lnTo>
                <a:lnTo>
                  <a:pt x="690" y="24128"/>
                </a:lnTo>
                <a:lnTo>
                  <a:pt x="44655" y="183145"/>
                </a:lnTo>
                <a:lnTo>
                  <a:pt x="117908" y="110040"/>
                </a:lnTo>
                <a:lnTo>
                  <a:pt x="63972" y="110040"/>
                </a:lnTo>
                <a:lnTo>
                  <a:pt x="37412" y="13976"/>
                </a:lnTo>
                <a:lnTo>
                  <a:pt x="30363" y="3722"/>
                </a:lnTo>
                <a:lnTo>
                  <a:pt x="18724" y="0"/>
                </a:lnTo>
                <a:close/>
              </a:path>
              <a:path w="167004" h="183514">
                <a:moveTo>
                  <a:pt x="150546" y="34242"/>
                </a:moveTo>
                <a:lnTo>
                  <a:pt x="138799" y="36419"/>
                </a:lnTo>
                <a:lnTo>
                  <a:pt x="134492" y="39662"/>
                </a:lnTo>
                <a:lnTo>
                  <a:pt x="63972" y="110040"/>
                </a:lnTo>
                <a:lnTo>
                  <a:pt x="117908" y="110040"/>
                </a:lnTo>
                <a:lnTo>
                  <a:pt x="161433" y="66603"/>
                </a:lnTo>
                <a:lnTo>
                  <a:pt x="166853" y="55690"/>
                </a:lnTo>
                <a:lnTo>
                  <a:pt x="164677" y="43943"/>
                </a:lnTo>
                <a:lnTo>
                  <a:pt x="161460" y="39662"/>
                </a:lnTo>
                <a:lnTo>
                  <a:pt x="150546" y="34242"/>
                </a:lnTo>
                <a:close/>
              </a:path>
            </a:pathLst>
          </a:custGeom>
          <a:solidFill>
            <a:srgbClr val="FF2600"/>
          </a:solidFill>
        </p:spPr>
        <p:txBody>
          <a:bodyPr wrap="square" lIns="0" tIns="0" rIns="0" bIns="0" rtlCol="0"/>
          <a:lstStyle/>
          <a:p>
            <a:endParaRPr/>
          </a:p>
        </p:txBody>
      </p:sp>
      <p:sp>
        <p:nvSpPr>
          <p:cNvPr id="15" name="object 15"/>
          <p:cNvSpPr/>
          <p:nvPr/>
        </p:nvSpPr>
        <p:spPr>
          <a:xfrm>
            <a:off x="8261463" y="2660071"/>
            <a:ext cx="394854" cy="394854"/>
          </a:xfrm>
          <a:prstGeom prst="rect">
            <a:avLst/>
          </a:prstGeom>
          <a:blipFill>
            <a:blip r:embed="rId8" cstate="print"/>
            <a:stretch>
              <a:fillRect/>
            </a:stretch>
          </a:blipFill>
        </p:spPr>
        <p:txBody>
          <a:bodyPr wrap="square" lIns="0" tIns="0" rIns="0" bIns="0" rtlCol="0"/>
          <a:lstStyle/>
          <a:p>
            <a:endParaRPr/>
          </a:p>
        </p:txBody>
      </p:sp>
      <p:sp>
        <p:nvSpPr>
          <p:cNvPr id="16" name="object 16"/>
          <p:cNvSpPr/>
          <p:nvPr/>
        </p:nvSpPr>
        <p:spPr>
          <a:xfrm>
            <a:off x="8473404" y="2695318"/>
            <a:ext cx="41275" cy="106045"/>
          </a:xfrm>
          <a:custGeom>
            <a:avLst/>
            <a:gdLst/>
            <a:ahLst/>
            <a:cxnLst/>
            <a:rect l="l" t="t" r="r" b="b"/>
            <a:pathLst>
              <a:path w="41275" h="106044">
                <a:moveTo>
                  <a:pt x="40896" y="0"/>
                </a:moveTo>
                <a:lnTo>
                  <a:pt x="0" y="105943"/>
                </a:lnTo>
              </a:path>
            </a:pathLst>
          </a:custGeom>
          <a:ln w="38099">
            <a:solidFill>
              <a:srgbClr val="FF2600"/>
            </a:solidFill>
          </a:ln>
        </p:spPr>
        <p:txBody>
          <a:bodyPr wrap="square" lIns="0" tIns="0" rIns="0" bIns="0" rtlCol="0"/>
          <a:lstStyle/>
          <a:p>
            <a:endParaRPr/>
          </a:p>
        </p:txBody>
      </p:sp>
      <p:sp>
        <p:nvSpPr>
          <p:cNvPr id="17" name="object 17"/>
          <p:cNvSpPr/>
          <p:nvPr/>
        </p:nvSpPr>
        <p:spPr>
          <a:xfrm>
            <a:off x="8433329" y="2651582"/>
            <a:ext cx="161925" cy="185420"/>
          </a:xfrm>
          <a:custGeom>
            <a:avLst/>
            <a:gdLst/>
            <a:ahLst/>
            <a:cxnLst/>
            <a:rect l="l" t="t" r="r" b="b"/>
            <a:pathLst>
              <a:path w="161925" h="185419">
                <a:moveTo>
                  <a:pt x="19858" y="0"/>
                </a:moveTo>
                <a:lnTo>
                  <a:pt x="16007" y="228"/>
                </a:lnTo>
                <a:lnTo>
                  <a:pt x="4735" y="6450"/>
                </a:lnTo>
                <a:lnTo>
                  <a:pt x="0" y="18214"/>
                </a:lnTo>
                <a:lnTo>
                  <a:pt x="228" y="22065"/>
                </a:lnTo>
                <a:lnTo>
                  <a:pt x="26460" y="184949"/>
                </a:lnTo>
                <a:lnTo>
                  <a:pt x="114712" y="114407"/>
                </a:lnTo>
                <a:lnTo>
                  <a:pt x="53691" y="114407"/>
                </a:lnTo>
                <a:lnTo>
                  <a:pt x="37844" y="16008"/>
                </a:lnTo>
                <a:lnTo>
                  <a:pt x="31622" y="4735"/>
                </a:lnTo>
                <a:lnTo>
                  <a:pt x="19858" y="0"/>
                </a:lnTo>
                <a:close/>
              </a:path>
              <a:path w="161925" h="185419">
                <a:moveTo>
                  <a:pt x="148245" y="48623"/>
                </a:moveTo>
                <a:lnTo>
                  <a:pt x="136500" y="49312"/>
                </a:lnTo>
                <a:lnTo>
                  <a:pt x="131544" y="52178"/>
                </a:lnTo>
                <a:lnTo>
                  <a:pt x="53691" y="114407"/>
                </a:lnTo>
                <a:lnTo>
                  <a:pt x="114712" y="114407"/>
                </a:lnTo>
                <a:lnTo>
                  <a:pt x="155333" y="81938"/>
                </a:lnTo>
                <a:lnTo>
                  <a:pt x="161874" y="71863"/>
                </a:lnTo>
                <a:lnTo>
                  <a:pt x="161186" y="60119"/>
                </a:lnTo>
                <a:lnTo>
                  <a:pt x="158320" y="55164"/>
                </a:lnTo>
                <a:lnTo>
                  <a:pt x="148245" y="48623"/>
                </a:lnTo>
                <a:close/>
              </a:path>
            </a:pathLst>
          </a:custGeom>
          <a:solidFill>
            <a:srgbClr val="FF2600"/>
          </a:solidFill>
        </p:spPr>
        <p:txBody>
          <a:bodyPr wrap="square" lIns="0" tIns="0" rIns="0" bIns="0" rtlCol="0"/>
          <a:lstStyle/>
          <a:p>
            <a:endParaRPr/>
          </a:p>
        </p:txBody>
      </p:sp>
      <p:sp>
        <p:nvSpPr>
          <p:cNvPr id="18" name="object 18"/>
          <p:cNvSpPr/>
          <p:nvPr/>
        </p:nvSpPr>
        <p:spPr>
          <a:xfrm>
            <a:off x="8219901" y="2763982"/>
            <a:ext cx="394854" cy="394854"/>
          </a:xfrm>
          <a:prstGeom prst="rect">
            <a:avLst/>
          </a:prstGeom>
          <a:blipFill>
            <a:blip r:embed="rId9" cstate="print"/>
            <a:stretch>
              <a:fillRect/>
            </a:stretch>
          </a:blipFill>
        </p:spPr>
        <p:txBody>
          <a:bodyPr wrap="square" lIns="0" tIns="0" rIns="0" bIns="0" rtlCol="0"/>
          <a:lstStyle/>
          <a:p>
            <a:endParaRPr/>
          </a:p>
        </p:txBody>
      </p:sp>
      <p:sp>
        <p:nvSpPr>
          <p:cNvPr id="19" name="object 19"/>
          <p:cNvSpPr/>
          <p:nvPr/>
        </p:nvSpPr>
        <p:spPr>
          <a:xfrm>
            <a:off x="8430654" y="2801399"/>
            <a:ext cx="41275" cy="106045"/>
          </a:xfrm>
          <a:custGeom>
            <a:avLst/>
            <a:gdLst/>
            <a:ahLst/>
            <a:cxnLst/>
            <a:rect l="l" t="t" r="r" b="b"/>
            <a:pathLst>
              <a:path w="41275" h="106044">
                <a:moveTo>
                  <a:pt x="40896" y="0"/>
                </a:moveTo>
                <a:lnTo>
                  <a:pt x="0" y="105943"/>
                </a:lnTo>
              </a:path>
            </a:pathLst>
          </a:custGeom>
          <a:ln w="38099">
            <a:solidFill>
              <a:srgbClr val="FF2600"/>
            </a:solidFill>
          </a:ln>
        </p:spPr>
        <p:txBody>
          <a:bodyPr wrap="square" lIns="0" tIns="0" rIns="0" bIns="0" rtlCol="0"/>
          <a:lstStyle/>
          <a:p>
            <a:endParaRPr/>
          </a:p>
        </p:txBody>
      </p:sp>
      <p:sp>
        <p:nvSpPr>
          <p:cNvPr id="20" name="object 20"/>
          <p:cNvSpPr/>
          <p:nvPr/>
        </p:nvSpPr>
        <p:spPr>
          <a:xfrm>
            <a:off x="8390578" y="2757664"/>
            <a:ext cx="161925" cy="185420"/>
          </a:xfrm>
          <a:custGeom>
            <a:avLst/>
            <a:gdLst/>
            <a:ahLst/>
            <a:cxnLst/>
            <a:rect l="l" t="t" r="r" b="b"/>
            <a:pathLst>
              <a:path w="161925" h="185419">
                <a:moveTo>
                  <a:pt x="19859" y="0"/>
                </a:moveTo>
                <a:lnTo>
                  <a:pt x="16008" y="228"/>
                </a:lnTo>
                <a:lnTo>
                  <a:pt x="4735" y="6450"/>
                </a:lnTo>
                <a:lnTo>
                  <a:pt x="0" y="18214"/>
                </a:lnTo>
                <a:lnTo>
                  <a:pt x="228" y="22065"/>
                </a:lnTo>
                <a:lnTo>
                  <a:pt x="26460" y="184948"/>
                </a:lnTo>
                <a:lnTo>
                  <a:pt x="114713" y="114406"/>
                </a:lnTo>
                <a:lnTo>
                  <a:pt x="53691" y="114406"/>
                </a:lnTo>
                <a:lnTo>
                  <a:pt x="37844" y="16007"/>
                </a:lnTo>
                <a:lnTo>
                  <a:pt x="31622" y="4734"/>
                </a:lnTo>
                <a:lnTo>
                  <a:pt x="19859" y="0"/>
                </a:lnTo>
                <a:close/>
              </a:path>
              <a:path w="161925" h="185419">
                <a:moveTo>
                  <a:pt x="148244" y="48622"/>
                </a:moveTo>
                <a:lnTo>
                  <a:pt x="136499" y="49311"/>
                </a:lnTo>
                <a:lnTo>
                  <a:pt x="131544" y="52178"/>
                </a:lnTo>
                <a:lnTo>
                  <a:pt x="53691" y="114406"/>
                </a:lnTo>
                <a:lnTo>
                  <a:pt x="114713" y="114406"/>
                </a:lnTo>
                <a:lnTo>
                  <a:pt x="155333" y="81939"/>
                </a:lnTo>
                <a:lnTo>
                  <a:pt x="161874" y="71863"/>
                </a:lnTo>
                <a:lnTo>
                  <a:pt x="161185" y="60119"/>
                </a:lnTo>
                <a:lnTo>
                  <a:pt x="158319" y="55163"/>
                </a:lnTo>
                <a:lnTo>
                  <a:pt x="148244" y="48622"/>
                </a:lnTo>
                <a:close/>
              </a:path>
            </a:pathLst>
          </a:custGeom>
          <a:solidFill>
            <a:srgbClr val="FF2600"/>
          </a:solidFill>
        </p:spPr>
        <p:txBody>
          <a:bodyPr wrap="square" lIns="0" tIns="0" rIns="0" bIns="0" rtlCol="0"/>
          <a:lstStyle/>
          <a:p>
            <a:endParaRPr/>
          </a:p>
        </p:txBody>
      </p:sp>
      <p:sp>
        <p:nvSpPr>
          <p:cNvPr id="21" name="object 21"/>
          <p:cNvSpPr/>
          <p:nvPr/>
        </p:nvSpPr>
        <p:spPr>
          <a:xfrm>
            <a:off x="8265621" y="2863733"/>
            <a:ext cx="257694" cy="236912"/>
          </a:xfrm>
          <a:prstGeom prst="rect">
            <a:avLst/>
          </a:prstGeom>
          <a:blipFill>
            <a:blip r:embed="rId10" cstate="print"/>
            <a:stretch>
              <a:fillRect/>
            </a:stretch>
          </a:blipFill>
        </p:spPr>
        <p:txBody>
          <a:bodyPr wrap="square" lIns="0" tIns="0" rIns="0" bIns="0" rtlCol="0"/>
          <a:lstStyle/>
          <a:p>
            <a:endParaRPr/>
          </a:p>
        </p:txBody>
      </p:sp>
      <p:sp>
        <p:nvSpPr>
          <p:cNvPr id="22" name="object 22"/>
          <p:cNvSpPr/>
          <p:nvPr/>
        </p:nvSpPr>
        <p:spPr>
          <a:xfrm>
            <a:off x="8315404" y="2890308"/>
            <a:ext cx="156210" cy="135890"/>
          </a:xfrm>
          <a:custGeom>
            <a:avLst/>
            <a:gdLst/>
            <a:ahLst/>
            <a:cxnLst/>
            <a:rect l="l" t="t" r="r" b="b"/>
            <a:pathLst>
              <a:path w="156209" h="135889">
                <a:moveTo>
                  <a:pt x="75777" y="0"/>
                </a:moveTo>
                <a:lnTo>
                  <a:pt x="33319" y="12219"/>
                </a:lnTo>
                <a:lnTo>
                  <a:pt x="5925" y="41850"/>
                </a:lnTo>
                <a:lnTo>
                  <a:pt x="0" y="67829"/>
                </a:lnTo>
                <a:lnTo>
                  <a:pt x="331" y="74120"/>
                </a:lnTo>
                <a:lnTo>
                  <a:pt x="26116" y="117830"/>
                </a:lnTo>
                <a:lnTo>
                  <a:pt x="66923" y="134351"/>
                </a:lnTo>
                <a:lnTo>
                  <a:pt x="83493" y="135529"/>
                </a:lnTo>
                <a:lnTo>
                  <a:pt x="98268" y="133382"/>
                </a:lnTo>
                <a:lnTo>
                  <a:pt x="135024" y="113692"/>
                </a:lnTo>
                <a:lnTo>
                  <a:pt x="154606" y="78336"/>
                </a:lnTo>
                <a:lnTo>
                  <a:pt x="156024" y="64004"/>
                </a:lnTo>
                <a:lnTo>
                  <a:pt x="153719" y="51003"/>
                </a:lnTo>
                <a:lnTo>
                  <a:pt x="131491" y="18605"/>
                </a:lnTo>
                <a:lnTo>
                  <a:pt x="91724" y="1278"/>
                </a:lnTo>
                <a:lnTo>
                  <a:pt x="75777" y="0"/>
                </a:lnTo>
                <a:close/>
              </a:path>
            </a:pathLst>
          </a:custGeom>
          <a:solidFill>
            <a:srgbClr val="E84C4B"/>
          </a:solidFill>
        </p:spPr>
        <p:txBody>
          <a:bodyPr wrap="square" lIns="0" tIns="0" rIns="0" bIns="0" rtlCol="0"/>
          <a:lstStyle/>
          <a:p>
            <a:endParaRPr/>
          </a:p>
        </p:txBody>
      </p:sp>
      <p:sp>
        <p:nvSpPr>
          <p:cNvPr id="23" name="object 23"/>
          <p:cNvSpPr/>
          <p:nvPr/>
        </p:nvSpPr>
        <p:spPr>
          <a:xfrm>
            <a:off x="8315404" y="2890308"/>
            <a:ext cx="156210" cy="135890"/>
          </a:xfrm>
          <a:custGeom>
            <a:avLst/>
            <a:gdLst/>
            <a:ahLst/>
            <a:cxnLst/>
            <a:rect l="l" t="t" r="r" b="b"/>
            <a:pathLst>
              <a:path w="156209" h="135889">
                <a:moveTo>
                  <a:pt x="0" y="67831"/>
                </a:moveTo>
                <a:lnTo>
                  <a:pt x="12887" y="30470"/>
                </a:lnTo>
                <a:lnTo>
                  <a:pt x="46194" y="5867"/>
                </a:lnTo>
                <a:lnTo>
                  <a:pt x="75776" y="0"/>
                </a:lnTo>
                <a:lnTo>
                  <a:pt x="91723" y="1278"/>
                </a:lnTo>
                <a:lnTo>
                  <a:pt x="131490" y="18605"/>
                </a:lnTo>
                <a:lnTo>
                  <a:pt x="153718" y="51003"/>
                </a:lnTo>
                <a:lnTo>
                  <a:pt x="156024" y="64004"/>
                </a:lnTo>
                <a:lnTo>
                  <a:pt x="154605" y="78336"/>
                </a:lnTo>
                <a:lnTo>
                  <a:pt x="135023" y="113692"/>
                </a:lnTo>
                <a:lnTo>
                  <a:pt x="98268" y="133382"/>
                </a:lnTo>
                <a:lnTo>
                  <a:pt x="83493" y="135529"/>
                </a:lnTo>
                <a:lnTo>
                  <a:pt x="66923" y="134351"/>
                </a:lnTo>
                <a:lnTo>
                  <a:pt x="26116" y="117831"/>
                </a:lnTo>
                <a:lnTo>
                  <a:pt x="3080" y="86679"/>
                </a:lnTo>
                <a:lnTo>
                  <a:pt x="0" y="67831"/>
                </a:lnTo>
                <a:close/>
              </a:path>
            </a:pathLst>
          </a:custGeom>
          <a:ln w="9524">
            <a:solidFill>
              <a:srgbClr val="FFFFFF"/>
            </a:solidFill>
          </a:ln>
        </p:spPr>
        <p:txBody>
          <a:bodyPr wrap="square" lIns="0" tIns="0" rIns="0" bIns="0" rtlCol="0"/>
          <a:lstStyle/>
          <a:p>
            <a:endParaRPr/>
          </a:p>
        </p:txBody>
      </p:sp>
      <p:sp>
        <p:nvSpPr>
          <p:cNvPr id="24" name="object 24"/>
          <p:cNvSpPr txBox="1"/>
          <p:nvPr/>
        </p:nvSpPr>
        <p:spPr>
          <a:xfrm>
            <a:off x="2342988" y="697926"/>
            <a:ext cx="8006080" cy="487313"/>
          </a:xfrm>
          <a:prstGeom prst="rect">
            <a:avLst/>
          </a:prstGeom>
        </p:spPr>
        <p:txBody>
          <a:bodyPr vert="horz" wrap="square" lIns="0" tIns="0" rIns="0" bIns="0" rtlCol="0">
            <a:spAutoFit/>
          </a:bodyPr>
          <a:lstStyle/>
          <a:p>
            <a:pPr marL="12700" marR="5080">
              <a:lnSpc>
                <a:spcPts val="3800"/>
              </a:lnSpc>
            </a:pPr>
            <a:r>
              <a:rPr sz="3200" dirty="0">
                <a:solidFill>
                  <a:srgbClr val="4F81BD"/>
                </a:solidFill>
                <a:latin typeface="+mj-lt"/>
                <a:cs typeface="Calibri"/>
              </a:rPr>
              <a:t>Li</a:t>
            </a:r>
            <a:r>
              <a:rPr sz="3200" spc="-20" dirty="0">
                <a:solidFill>
                  <a:srgbClr val="4F81BD"/>
                </a:solidFill>
                <a:latin typeface="+mj-lt"/>
                <a:cs typeface="Calibri"/>
              </a:rPr>
              <a:t>ke </a:t>
            </a:r>
            <a:r>
              <a:rPr sz="3200" spc="-30" dirty="0">
                <a:solidFill>
                  <a:srgbClr val="4F81BD"/>
                </a:solidFill>
                <a:latin typeface="+mj-lt"/>
                <a:cs typeface="Calibri"/>
              </a:rPr>
              <a:t>w</a:t>
            </a:r>
            <a:r>
              <a:rPr sz="3200" spc="-20" dirty="0">
                <a:solidFill>
                  <a:srgbClr val="4F81BD"/>
                </a:solidFill>
                <a:latin typeface="+mj-lt"/>
                <a:cs typeface="Calibri"/>
              </a:rPr>
              <a:t>e</a:t>
            </a:r>
            <a:r>
              <a:rPr sz="3200" dirty="0">
                <a:solidFill>
                  <a:srgbClr val="4F81BD"/>
                </a:solidFill>
                <a:latin typeface="+mj-lt"/>
                <a:cs typeface="Calibri"/>
              </a:rPr>
              <a:t> ﬁ</a:t>
            </a:r>
            <a:r>
              <a:rPr sz="3200" spc="-15" dirty="0">
                <a:solidFill>
                  <a:srgbClr val="4F81BD"/>
                </a:solidFill>
                <a:latin typeface="+mj-lt"/>
                <a:cs typeface="Calibri"/>
              </a:rPr>
              <a:t>t</a:t>
            </a:r>
            <a:r>
              <a:rPr sz="3200" dirty="0">
                <a:solidFill>
                  <a:srgbClr val="4F81BD"/>
                </a:solidFill>
                <a:latin typeface="+mj-lt"/>
                <a:cs typeface="Calibri"/>
              </a:rPr>
              <a:t> an</a:t>
            </a:r>
            <a:r>
              <a:rPr sz="3200" spc="-15" dirty="0">
                <a:solidFill>
                  <a:srgbClr val="4F81BD"/>
                </a:solidFill>
                <a:latin typeface="+mj-lt"/>
                <a:cs typeface="Calibri"/>
              </a:rPr>
              <a:t>y</a:t>
            </a:r>
            <a:r>
              <a:rPr sz="3200" spc="-10" dirty="0">
                <a:solidFill>
                  <a:srgbClr val="4F81BD"/>
                </a:solidFill>
                <a:latin typeface="+mj-lt"/>
                <a:cs typeface="Calibri"/>
              </a:rPr>
              <a:t> </a:t>
            </a:r>
            <a:r>
              <a:rPr sz="3200" spc="-5" dirty="0">
                <a:solidFill>
                  <a:srgbClr val="4F81BD"/>
                </a:solidFill>
                <a:latin typeface="+mj-lt"/>
                <a:cs typeface="Calibri"/>
              </a:rPr>
              <a:t>o</a:t>
            </a:r>
            <a:r>
              <a:rPr sz="3200" dirty="0">
                <a:solidFill>
                  <a:srgbClr val="4F81BD"/>
                </a:solidFill>
                <a:latin typeface="+mj-lt"/>
                <a:cs typeface="Calibri"/>
              </a:rPr>
              <a:t>th</a:t>
            </a:r>
            <a:r>
              <a:rPr sz="3200" spc="-15" dirty="0">
                <a:solidFill>
                  <a:srgbClr val="4F81BD"/>
                </a:solidFill>
                <a:latin typeface="+mj-lt"/>
                <a:cs typeface="Calibri"/>
              </a:rPr>
              <a:t>er</a:t>
            </a:r>
            <a:r>
              <a:rPr sz="3200" dirty="0">
                <a:solidFill>
                  <a:srgbClr val="4F81BD"/>
                </a:solidFill>
                <a:latin typeface="+mj-lt"/>
                <a:cs typeface="Calibri"/>
              </a:rPr>
              <a:t> </a:t>
            </a:r>
            <a:r>
              <a:rPr sz="3200" spc="-30" dirty="0">
                <a:solidFill>
                  <a:srgbClr val="4F81BD"/>
                </a:solidFill>
                <a:latin typeface="+mj-lt"/>
                <a:cs typeface="Calibri"/>
              </a:rPr>
              <a:t>m</a:t>
            </a:r>
            <a:r>
              <a:rPr sz="3200" spc="-5" dirty="0">
                <a:solidFill>
                  <a:srgbClr val="4F81BD"/>
                </a:solidFill>
                <a:latin typeface="+mj-lt"/>
                <a:cs typeface="Calibri"/>
              </a:rPr>
              <a:t>o</a:t>
            </a:r>
            <a:r>
              <a:rPr sz="3200" dirty="0">
                <a:solidFill>
                  <a:srgbClr val="4F81BD"/>
                </a:solidFill>
                <a:latin typeface="+mj-lt"/>
                <a:cs typeface="Calibri"/>
              </a:rPr>
              <a:t>d</a:t>
            </a:r>
            <a:r>
              <a:rPr sz="3200" spc="-20" dirty="0">
                <a:solidFill>
                  <a:srgbClr val="4F81BD"/>
                </a:solidFill>
                <a:latin typeface="+mj-lt"/>
                <a:cs typeface="Calibri"/>
              </a:rPr>
              <a:t>e</a:t>
            </a:r>
            <a:r>
              <a:rPr sz="3200" dirty="0">
                <a:solidFill>
                  <a:srgbClr val="4F81BD"/>
                </a:solidFill>
                <a:latin typeface="+mj-lt"/>
                <a:cs typeface="Calibri"/>
              </a:rPr>
              <a:t>l?</a:t>
            </a:r>
            <a:endParaRPr sz="3200" dirty="0">
              <a:latin typeface="+mj-lt"/>
              <a:cs typeface="Calibri"/>
            </a:endParaRPr>
          </a:p>
        </p:txBody>
      </p:sp>
      <p:sp>
        <p:nvSpPr>
          <p:cNvPr id="25" name="object 25"/>
          <p:cNvSpPr txBox="1"/>
          <p:nvPr/>
        </p:nvSpPr>
        <p:spPr>
          <a:xfrm>
            <a:off x="2342988" y="3618927"/>
            <a:ext cx="8121812" cy="2967479"/>
          </a:xfrm>
          <a:prstGeom prst="rect">
            <a:avLst/>
          </a:prstGeom>
        </p:spPr>
        <p:txBody>
          <a:bodyPr vert="horz" wrap="square" lIns="0" tIns="0" rIns="0" bIns="0" rtlCol="0">
            <a:spAutoFit/>
          </a:bodyPr>
          <a:lstStyle/>
          <a:p>
            <a:pPr marL="12700">
              <a:lnSpc>
                <a:spcPts val="3820"/>
              </a:lnSpc>
            </a:pPr>
            <a:r>
              <a:rPr sz="3200" spc="-5" dirty="0">
                <a:solidFill>
                  <a:srgbClr val="F79646"/>
                </a:solidFill>
                <a:cs typeface="Calibri"/>
              </a:rPr>
              <a:t>D</a:t>
            </a:r>
            <a:r>
              <a:rPr sz="3200" spc="-20" dirty="0">
                <a:solidFill>
                  <a:srgbClr val="F79646"/>
                </a:solidFill>
                <a:cs typeface="Calibri"/>
              </a:rPr>
              <a:t>e</a:t>
            </a:r>
            <a:r>
              <a:rPr sz="3200" dirty="0">
                <a:solidFill>
                  <a:srgbClr val="F79646"/>
                </a:solidFill>
                <a:cs typeface="Calibri"/>
              </a:rPr>
              <a:t>ﬁn</a:t>
            </a:r>
            <a:r>
              <a:rPr sz="3200" spc="-20" dirty="0">
                <a:solidFill>
                  <a:srgbClr val="F79646"/>
                </a:solidFill>
                <a:cs typeface="Calibri"/>
              </a:rPr>
              <a:t>e</a:t>
            </a:r>
            <a:r>
              <a:rPr sz="3200" dirty="0">
                <a:solidFill>
                  <a:srgbClr val="F79646"/>
                </a:solidFill>
                <a:cs typeface="Calibri"/>
              </a:rPr>
              <a:t> a </a:t>
            </a:r>
            <a:r>
              <a:rPr sz="3200" spc="-15" dirty="0">
                <a:solidFill>
                  <a:srgbClr val="F79646"/>
                </a:solidFill>
                <a:cs typeface="Calibri"/>
              </a:rPr>
              <a:t>c</a:t>
            </a:r>
            <a:r>
              <a:rPr sz="3200" spc="-5" dirty="0">
                <a:solidFill>
                  <a:srgbClr val="F79646"/>
                </a:solidFill>
                <a:cs typeface="Calibri"/>
              </a:rPr>
              <a:t>o</a:t>
            </a:r>
            <a:r>
              <a:rPr sz="3200" dirty="0">
                <a:solidFill>
                  <a:srgbClr val="F79646"/>
                </a:solidFill>
                <a:cs typeface="Calibri"/>
              </a:rPr>
              <a:t>s</a:t>
            </a:r>
            <a:r>
              <a:rPr sz="3200" spc="-15" dirty="0">
                <a:solidFill>
                  <a:srgbClr val="F79646"/>
                </a:solidFill>
                <a:cs typeface="Calibri"/>
              </a:rPr>
              <a:t>t</a:t>
            </a:r>
            <a:r>
              <a:rPr sz="3200" dirty="0">
                <a:solidFill>
                  <a:srgbClr val="F79646"/>
                </a:solidFill>
                <a:cs typeface="Calibri"/>
              </a:rPr>
              <a:t> fun</a:t>
            </a:r>
            <a:r>
              <a:rPr lang="en-US" sz="3200" dirty="0">
                <a:solidFill>
                  <a:srgbClr val="F79646"/>
                </a:solidFill>
                <a:cs typeface="Calibri"/>
              </a:rPr>
              <a:t>ctio</a:t>
            </a:r>
            <a:r>
              <a:rPr sz="3200" dirty="0">
                <a:solidFill>
                  <a:srgbClr val="F79646"/>
                </a:solidFill>
                <a:cs typeface="Calibri"/>
              </a:rPr>
              <a:t>n</a:t>
            </a:r>
            <a:r>
              <a:rPr sz="3200" spc="-10" dirty="0">
                <a:solidFill>
                  <a:srgbClr val="F79646"/>
                </a:solidFill>
                <a:cs typeface="Calibri"/>
              </a:rPr>
              <a:t>:</a:t>
            </a:r>
            <a:endParaRPr lang="en-US" sz="3200" spc="-10" dirty="0">
              <a:solidFill>
                <a:srgbClr val="F79646"/>
              </a:solidFill>
              <a:cs typeface="Calibri"/>
            </a:endParaRPr>
          </a:p>
          <a:p>
            <a:pPr marL="12700">
              <a:lnSpc>
                <a:spcPts val="3820"/>
              </a:lnSpc>
            </a:pPr>
            <a:r>
              <a:rPr sz="3200" dirty="0">
                <a:solidFill>
                  <a:srgbClr val="F79646"/>
                </a:solidFill>
                <a:cs typeface="Calibri"/>
              </a:rPr>
              <a:t>a s</a:t>
            </a:r>
            <a:r>
              <a:rPr sz="3200" spc="-15" dirty="0">
                <a:solidFill>
                  <a:srgbClr val="F79646"/>
                </a:solidFill>
                <a:cs typeface="Calibri"/>
              </a:rPr>
              <a:t>c</a:t>
            </a:r>
            <a:r>
              <a:rPr sz="3200" spc="-5" dirty="0">
                <a:solidFill>
                  <a:srgbClr val="F79646"/>
                </a:solidFill>
                <a:cs typeface="Calibri"/>
              </a:rPr>
              <a:t>o</a:t>
            </a:r>
            <a:r>
              <a:rPr sz="3200" spc="-20" dirty="0">
                <a:solidFill>
                  <a:srgbClr val="F79646"/>
                </a:solidFill>
                <a:cs typeface="Calibri"/>
              </a:rPr>
              <a:t>re</a:t>
            </a:r>
            <a:r>
              <a:rPr sz="3200" dirty="0">
                <a:solidFill>
                  <a:srgbClr val="F79646"/>
                </a:solidFill>
                <a:cs typeface="Calibri"/>
              </a:rPr>
              <a:t> f</a:t>
            </a:r>
            <a:r>
              <a:rPr sz="3200" spc="-5" dirty="0">
                <a:solidFill>
                  <a:srgbClr val="F79646"/>
                </a:solidFill>
                <a:cs typeface="Calibri"/>
              </a:rPr>
              <a:t>o</a:t>
            </a:r>
            <a:r>
              <a:rPr sz="3200" spc="-15" dirty="0">
                <a:solidFill>
                  <a:srgbClr val="F79646"/>
                </a:solidFill>
                <a:cs typeface="Calibri"/>
              </a:rPr>
              <a:t>r</a:t>
            </a:r>
            <a:r>
              <a:rPr sz="3200" dirty="0">
                <a:solidFill>
                  <a:srgbClr val="F79646"/>
                </a:solidFill>
                <a:cs typeface="Calibri"/>
              </a:rPr>
              <a:t> a sp</a:t>
            </a:r>
            <a:r>
              <a:rPr sz="3200" spc="-15" dirty="0">
                <a:solidFill>
                  <a:srgbClr val="F79646"/>
                </a:solidFill>
                <a:cs typeface="Calibri"/>
              </a:rPr>
              <a:t>ec</a:t>
            </a:r>
            <a:r>
              <a:rPr sz="3200" dirty="0">
                <a:solidFill>
                  <a:srgbClr val="F79646"/>
                </a:solidFill>
                <a:cs typeface="Calibri"/>
              </a:rPr>
              <a:t>iﬁ</a:t>
            </a:r>
            <a:r>
              <a:rPr sz="3200" spc="-15" dirty="0">
                <a:solidFill>
                  <a:srgbClr val="F79646"/>
                </a:solidFill>
                <a:cs typeface="Calibri"/>
              </a:rPr>
              <a:t>c</a:t>
            </a:r>
            <a:r>
              <a:rPr sz="3200" dirty="0">
                <a:solidFill>
                  <a:srgbClr val="F79646"/>
                </a:solidFill>
                <a:cs typeface="Calibri"/>
              </a:rPr>
              <a:t> </a:t>
            </a:r>
            <a:r>
              <a:rPr sz="3200" spc="-30" dirty="0">
                <a:solidFill>
                  <a:srgbClr val="F79646"/>
                </a:solidFill>
                <a:cs typeface="Calibri"/>
              </a:rPr>
              <a:t>m</a:t>
            </a:r>
            <a:r>
              <a:rPr sz="3200" spc="-5" dirty="0">
                <a:solidFill>
                  <a:srgbClr val="F79646"/>
                </a:solidFill>
                <a:cs typeface="Calibri"/>
              </a:rPr>
              <a:t>o</a:t>
            </a:r>
            <a:r>
              <a:rPr sz="3200" dirty="0">
                <a:solidFill>
                  <a:srgbClr val="F79646"/>
                </a:solidFill>
                <a:cs typeface="Calibri"/>
              </a:rPr>
              <a:t>d</a:t>
            </a:r>
            <a:r>
              <a:rPr sz="3200" spc="-20" dirty="0">
                <a:solidFill>
                  <a:srgbClr val="F79646"/>
                </a:solidFill>
                <a:cs typeface="Calibri"/>
              </a:rPr>
              <a:t>e</a:t>
            </a:r>
            <a:r>
              <a:rPr sz="3200" dirty="0">
                <a:solidFill>
                  <a:srgbClr val="F79646"/>
                </a:solidFill>
                <a:cs typeface="Calibri"/>
              </a:rPr>
              <a:t>l (</a:t>
            </a:r>
            <a:r>
              <a:rPr sz="3200" spc="-15" dirty="0">
                <a:solidFill>
                  <a:srgbClr val="F79646"/>
                </a:solidFill>
                <a:cs typeface="Calibri"/>
              </a:rPr>
              <a:t>t</a:t>
            </a:r>
            <a:r>
              <a:rPr sz="3200" spc="-20" dirty="0">
                <a:solidFill>
                  <a:srgbClr val="F79646"/>
                </a:solidFill>
                <a:cs typeface="Calibri"/>
              </a:rPr>
              <a:t>ree</a:t>
            </a:r>
            <a:r>
              <a:rPr sz="3200" dirty="0">
                <a:solidFill>
                  <a:srgbClr val="F79646"/>
                </a:solidFill>
                <a:cs typeface="Calibri"/>
              </a:rPr>
              <a:t>)</a:t>
            </a:r>
            <a:endParaRPr sz="3200" dirty="0">
              <a:cs typeface="Calibri"/>
            </a:endParaRPr>
          </a:p>
          <a:p>
            <a:pPr>
              <a:spcBef>
                <a:spcPts val="7"/>
              </a:spcBef>
            </a:pPr>
            <a:endParaRPr sz="3350" dirty="0">
              <a:cs typeface="Times New Roman"/>
            </a:endParaRPr>
          </a:p>
          <a:p>
            <a:pPr marL="12700"/>
            <a:r>
              <a:rPr sz="3200" dirty="0">
                <a:solidFill>
                  <a:srgbClr val="7F7F7F"/>
                </a:solidFill>
                <a:cs typeface="Calibri"/>
              </a:rPr>
              <a:t>T</a:t>
            </a:r>
            <a:r>
              <a:rPr sz="3200" spc="-20" dirty="0">
                <a:solidFill>
                  <a:srgbClr val="7F7F7F"/>
                </a:solidFill>
                <a:cs typeface="Calibri"/>
              </a:rPr>
              <a:t>r</a:t>
            </a:r>
            <a:r>
              <a:rPr sz="3200" spc="-15" dirty="0">
                <a:solidFill>
                  <a:srgbClr val="7F7F7F"/>
                </a:solidFill>
                <a:cs typeface="Calibri"/>
              </a:rPr>
              <a:t>y</a:t>
            </a:r>
            <a:r>
              <a:rPr sz="3200" dirty="0">
                <a:solidFill>
                  <a:srgbClr val="7F7F7F"/>
                </a:solidFill>
                <a:cs typeface="Calibri"/>
              </a:rPr>
              <a:t> a bun</a:t>
            </a:r>
            <a:r>
              <a:rPr sz="3200" spc="-15" dirty="0">
                <a:solidFill>
                  <a:srgbClr val="7F7F7F"/>
                </a:solidFill>
                <a:cs typeface="Calibri"/>
              </a:rPr>
              <a:t>c</a:t>
            </a:r>
            <a:r>
              <a:rPr sz="3200" dirty="0">
                <a:solidFill>
                  <a:srgbClr val="7F7F7F"/>
                </a:solidFill>
                <a:cs typeface="Calibri"/>
              </a:rPr>
              <a:t>h </a:t>
            </a:r>
            <a:r>
              <a:rPr sz="3200" spc="-5" dirty="0">
                <a:solidFill>
                  <a:srgbClr val="7F7F7F"/>
                </a:solidFill>
                <a:cs typeface="Calibri"/>
              </a:rPr>
              <a:t>o</a:t>
            </a:r>
            <a:r>
              <a:rPr sz="3200" dirty="0">
                <a:solidFill>
                  <a:srgbClr val="7F7F7F"/>
                </a:solidFill>
                <a:cs typeface="Calibri"/>
              </a:rPr>
              <a:t>f </a:t>
            </a:r>
            <a:r>
              <a:rPr sz="3200" spc="-30" dirty="0">
                <a:solidFill>
                  <a:srgbClr val="7F7F7F"/>
                </a:solidFill>
                <a:cs typeface="Calibri"/>
              </a:rPr>
              <a:t>m</a:t>
            </a:r>
            <a:r>
              <a:rPr sz="3200" spc="-5" dirty="0">
                <a:solidFill>
                  <a:srgbClr val="7F7F7F"/>
                </a:solidFill>
                <a:cs typeface="Calibri"/>
              </a:rPr>
              <a:t>o</a:t>
            </a:r>
            <a:r>
              <a:rPr sz="3200" dirty="0">
                <a:solidFill>
                  <a:srgbClr val="7F7F7F"/>
                </a:solidFill>
                <a:cs typeface="Calibri"/>
              </a:rPr>
              <a:t>d</a:t>
            </a:r>
            <a:r>
              <a:rPr sz="3200" spc="-20" dirty="0">
                <a:solidFill>
                  <a:srgbClr val="7F7F7F"/>
                </a:solidFill>
                <a:cs typeface="Calibri"/>
              </a:rPr>
              <a:t>e</a:t>
            </a:r>
            <a:r>
              <a:rPr sz="3200" dirty="0">
                <a:solidFill>
                  <a:srgbClr val="7F7F7F"/>
                </a:solidFill>
                <a:cs typeface="Calibri"/>
              </a:rPr>
              <a:t>ls (</a:t>
            </a:r>
            <a:r>
              <a:rPr sz="3200" spc="-15" dirty="0">
                <a:solidFill>
                  <a:srgbClr val="7F7F7F"/>
                </a:solidFill>
                <a:cs typeface="Calibri"/>
              </a:rPr>
              <a:t>t</a:t>
            </a:r>
            <a:r>
              <a:rPr sz="3200" spc="-20" dirty="0">
                <a:solidFill>
                  <a:srgbClr val="7F7F7F"/>
                </a:solidFill>
                <a:cs typeface="Calibri"/>
              </a:rPr>
              <a:t>ree</a:t>
            </a:r>
            <a:r>
              <a:rPr sz="3200" dirty="0">
                <a:solidFill>
                  <a:srgbClr val="7F7F7F"/>
                </a:solidFill>
                <a:cs typeface="Calibri"/>
              </a:rPr>
              <a:t>s)</a:t>
            </a:r>
            <a:r>
              <a:rPr sz="3200" spc="-10" dirty="0">
                <a:solidFill>
                  <a:srgbClr val="7F7F7F"/>
                </a:solidFill>
                <a:cs typeface="Calibri"/>
              </a:rPr>
              <a:t>,</a:t>
            </a:r>
            <a:r>
              <a:rPr sz="3200" dirty="0">
                <a:solidFill>
                  <a:srgbClr val="7F7F7F"/>
                </a:solidFill>
                <a:cs typeface="Calibri"/>
              </a:rPr>
              <a:t> </a:t>
            </a:r>
            <a:r>
              <a:rPr sz="3200" spc="-15" dirty="0">
                <a:solidFill>
                  <a:srgbClr val="7F7F7F"/>
                </a:solidFill>
                <a:cs typeface="Calibri"/>
              </a:rPr>
              <a:t>c</a:t>
            </a:r>
            <a:r>
              <a:rPr sz="3200" dirty="0">
                <a:solidFill>
                  <a:srgbClr val="7F7F7F"/>
                </a:solidFill>
                <a:cs typeface="Calibri"/>
              </a:rPr>
              <a:t>h</a:t>
            </a:r>
            <a:r>
              <a:rPr sz="3200" spc="-5" dirty="0">
                <a:solidFill>
                  <a:srgbClr val="7F7F7F"/>
                </a:solidFill>
                <a:cs typeface="Calibri"/>
              </a:rPr>
              <a:t>oo</a:t>
            </a:r>
            <a:r>
              <a:rPr sz="3200" dirty="0">
                <a:solidFill>
                  <a:srgbClr val="7F7F7F"/>
                </a:solidFill>
                <a:cs typeface="Calibri"/>
              </a:rPr>
              <a:t>s</a:t>
            </a:r>
            <a:r>
              <a:rPr sz="3200" spc="-20" dirty="0">
                <a:solidFill>
                  <a:srgbClr val="7F7F7F"/>
                </a:solidFill>
                <a:cs typeface="Calibri"/>
              </a:rPr>
              <a:t>e</a:t>
            </a:r>
            <a:r>
              <a:rPr sz="3200" dirty="0">
                <a:solidFill>
                  <a:srgbClr val="7F7F7F"/>
                </a:solidFill>
                <a:cs typeface="Calibri"/>
              </a:rPr>
              <a:t> b</a:t>
            </a:r>
            <a:r>
              <a:rPr sz="3200" spc="-20" dirty="0">
                <a:solidFill>
                  <a:srgbClr val="7F7F7F"/>
                </a:solidFill>
                <a:cs typeface="Calibri"/>
              </a:rPr>
              <a:t>e</a:t>
            </a:r>
            <a:r>
              <a:rPr sz="3200" dirty="0">
                <a:solidFill>
                  <a:srgbClr val="7F7F7F"/>
                </a:solidFill>
                <a:cs typeface="Calibri"/>
              </a:rPr>
              <a:t>s</a:t>
            </a:r>
            <a:r>
              <a:rPr sz="3200" spc="-15" dirty="0">
                <a:solidFill>
                  <a:srgbClr val="7F7F7F"/>
                </a:solidFill>
                <a:cs typeface="Calibri"/>
              </a:rPr>
              <a:t>t</a:t>
            </a:r>
            <a:endParaRPr lang="en-US" sz="3200" spc="-15" dirty="0">
              <a:solidFill>
                <a:srgbClr val="7F7F7F"/>
              </a:solidFill>
              <a:cs typeface="Calibri"/>
            </a:endParaRPr>
          </a:p>
          <a:p>
            <a:pPr marL="12700"/>
            <a:endParaRPr lang="en-US" sz="3200" spc="-25" dirty="0">
              <a:solidFill>
                <a:srgbClr val="9BBB59"/>
              </a:solidFill>
              <a:cs typeface="Calibri"/>
            </a:endParaRPr>
          </a:p>
          <a:p>
            <a:pPr marL="12700"/>
            <a:r>
              <a:rPr lang="en-US" sz="3200" spc="-25" dirty="0">
                <a:solidFill>
                  <a:srgbClr val="9BBB59"/>
                </a:solidFill>
                <a:cs typeface="Calibri"/>
              </a:rPr>
              <a:t>Us</a:t>
            </a:r>
            <a:r>
              <a:rPr lang="en-US" sz="3200" spc="-20" dirty="0">
                <a:solidFill>
                  <a:srgbClr val="9BBB59"/>
                </a:solidFill>
                <a:cs typeface="Calibri"/>
              </a:rPr>
              <a:t>e </a:t>
            </a:r>
            <a:r>
              <a:rPr lang="en-US" sz="3200" spc="-5" dirty="0">
                <a:solidFill>
                  <a:srgbClr val="9BBB59"/>
                </a:solidFill>
                <a:cs typeface="Calibri"/>
              </a:rPr>
              <a:t>o</a:t>
            </a:r>
            <a:r>
              <a:rPr lang="en-US" sz="3200" dirty="0">
                <a:solidFill>
                  <a:srgbClr val="9BBB59"/>
                </a:solidFill>
                <a:cs typeface="Calibri"/>
              </a:rPr>
              <a:t>ptimization al</a:t>
            </a:r>
            <a:r>
              <a:rPr lang="en-US" sz="3200" spc="-15" dirty="0">
                <a:solidFill>
                  <a:srgbClr val="9BBB59"/>
                </a:solidFill>
                <a:cs typeface="Calibri"/>
              </a:rPr>
              <a:t>g</a:t>
            </a:r>
            <a:r>
              <a:rPr lang="en-US" sz="3200" spc="-5" dirty="0">
                <a:solidFill>
                  <a:srgbClr val="9BBB59"/>
                </a:solidFill>
                <a:cs typeface="Calibri"/>
              </a:rPr>
              <a:t>o</a:t>
            </a:r>
            <a:r>
              <a:rPr lang="en-US" sz="3200" spc="-20" dirty="0">
                <a:solidFill>
                  <a:srgbClr val="9BBB59"/>
                </a:solidFill>
                <a:cs typeface="Calibri"/>
              </a:rPr>
              <a:t>r</a:t>
            </a:r>
            <a:r>
              <a:rPr lang="en-US" sz="3200" dirty="0">
                <a:solidFill>
                  <a:srgbClr val="9BBB59"/>
                </a:solidFill>
                <a:cs typeface="Calibri"/>
              </a:rPr>
              <a:t>ith</a:t>
            </a:r>
            <a:r>
              <a:rPr lang="en-US" sz="3200" spc="-30" dirty="0">
                <a:solidFill>
                  <a:srgbClr val="9BBB59"/>
                </a:solidFill>
                <a:cs typeface="Calibri"/>
              </a:rPr>
              <a:t>m</a:t>
            </a:r>
            <a:r>
              <a:rPr lang="en-US" sz="3200" dirty="0">
                <a:solidFill>
                  <a:srgbClr val="9BBB59"/>
                </a:solidFill>
                <a:cs typeface="Calibri"/>
              </a:rPr>
              <a:t> to </a:t>
            </a:r>
            <a:r>
              <a:rPr lang="en-US" sz="3200" spc="-15" dirty="0">
                <a:solidFill>
                  <a:srgbClr val="9BBB59"/>
                </a:solidFill>
                <a:cs typeface="Calibri"/>
              </a:rPr>
              <a:t>t</a:t>
            </a:r>
            <a:r>
              <a:rPr lang="en-US" sz="3200" spc="-20" dirty="0">
                <a:solidFill>
                  <a:srgbClr val="9BBB59"/>
                </a:solidFill>
                <a:cs typeface="Calibri"/>
              </a:rPr>
              <a:t>r</a:t>
            </a:r>
            <a:r>
              <a:rPr lang="en-US" sz="3200" spc="-15" dirty="0">
                <a:solidFill>
                  <a:srgbClr val="9BBB59"/>
                </a:solidFill>
                <a:cs typeface="Calibri"/>
              </a:rPr>
              <a:t>y</a:t>
            </a:r>
            <a:r>
              <a:rPr lang="en-US" sz="3200" dirty="0">
                <a:solidFill>
                  <a:srgbClr val="9BBB59"/>
                </a:solidFill>
                <a:cs typeface="Calibri"/>
              </a:rPr>
              <a:t> in a s</a:t>
            </a:r>
            <a:r>
              <a:rPr lang="en-US" sz="3200" spc="-25" dirty="0">
                <a:solidFill>
                  <a:srgbClr val="9BBB59"/>
                </a:solidFill>
                <a:cs typeface="Calibri"/>
              </a:rPr>
              <a:t>ma</a:t>
            </a:r>
            <a:r>
              <a:rPr lang="en-US" sz="3200" spc="-20" dirty="0">
                <a:solidFill>
                  <a:srgbClr val="9BBB59"/>
                </a:solidFill>
                <a:cs typeface="Calibri"/>
              </a:rPr>
              <a:t>r</a:t>
            </a:r>
            <a:r>
              <a:rPr lang="en-US" sz="3200" spc="-15" dirty="0">
                <a:solidFill>
                  <a:srgbClr val="9BBB59"/>
                </a:solidFill>
                <a:cs typeface="Calibri"/>
              </a:rPr>
              <a:t>t</a:t>
            </a:r>
            <a:r>
              <a:rPr lang="en-US" sz="3200" dirty="0">
                <a:solidFill>
                  <a:srgbClr val="9BBB59"/>
                </a:solidFill>
                <a:cs typeface="Calibri"/>
              </a:rPr>
              <a:t> </a:t>
            </a:r>
            <a:r>
              <a:rPr lang="en-US" sz="3200" spc="-30" dirty="0">
                <a:solidFill>
                  <a:srgbClr val="9BBB59"/>
                </a:solidFill>
                <a:cs typeface="Calibri"/>
              </a:rPr>
              <a:t>w</a:t>
            </a:r>
            <a:r>
              <a:rPr lang="en-US" sz="3200" spc="-15" dirty="0">
                <a:solidFill>
                  <a:srgbClr val="9BBB59"/>
                </a:solidFill>
                <a:cs typeface="Calibri"/>
              </a:rPr>
              <a:t>ay</a:t>
            </a:r>
            <a:endParaRPr lang="en-US" sz="3200" dirty="0">
              <a:cs typeface="Calibri"/>
            </a:endParaRPr>
          </a:p>
        </p:txBody>
      </p:sp>
      <p:sp>
        <p:nvSpPr>
          <p:cNvPr id="27" name="object 27"/>
          <p:cNvSpPr/>
          <p:nvPr/>
        </p:nvSpPr>
        <p:spPr>
          <a:xfrm>
            <a:off x="3307488" y="544448"/>
            <a:ext cx="5967142" cy="5642786"/>
          </a:xfrm>
          <a:custGeom>
            <a:avLst/>
            <a:gdLst/>
            <a:ahLst/>
            <a:cxnLst/>
            <a:rect l="l" t="t" r="r" b="b"/>
            <a:pathLst>
              <a:path w="5327015" h="5037455">
                <a:moveTo>
                  <a:pt x="0" y="1267660"/>
                </a:moveTo>
                <a:lnTo>
                  <a:pt x="1141793" y="0"/>
                </a:lnTo>
                <a:lnTo>
                  <a:pt x="2663343" y="1370473"/>
                </a:lnTo>
                <a:lnTo>
                  <a:pt x="4184892" y="0"/>
                </a:lnTo>
                <a:lnTo>
                  <a:pt x="5326686" y="1267660"/>
                </a:lnTo>
                <a:lnTo>
                  <a:pt x="3937940" y="2518517"/>
                </a:lnTo>
                <a:lnTo>
                  <a:pt x="5326686" y="3769373"/>
                </a:lnTo>
                <a:lnTo>
                  <a:pt x="4184892" y="5037034"/>
                </a:lnTo>
                <a:lnTo>
                  <a:pt x="2663343" y="3666560"/>
                </a:lnTo>
                <a:lnTo>
                  <a:pt x="1141793" y="5037034"/>
                </a:lnTo>
                <a:lnTo>
                  <a:pt x="0" y="3769373"/>
                </a:lnTo>
                <a:lnTo>
                  <a:pt x="1388745" y="2518517"/>
                </a:lnTo>
                <a:lnTo>
                  <a:pt x="0" y="1267660"/>
                </a:lnTo>
                <a:close/>
              </a:path>
            </a:pathLst>
          </a:custGeom>
          <a:solidFill>
            <a:srgbClr val="E84C4B"/>
          </a:solidFill>
          <a:ln>
            <a:noFill/>
          </a:ln>
        </p:spPr>
        <p:txBody>
          <a:bodyPr wrap="square" lIns="0" tIns="0" rIns="0" bIns="0" rtlCol="0"/>
          <a:lstStyle/>
          <a:p>
            <a:endParaRPr/>
          </a:p>
        </p:txBody>
      </p:sp>
    </p:spTree>
    <p:extLst>
      <p:ext uri="{BB962C8B-B14F-4D97-AF65-F5344CB8AC3E}">
        <p14:creationId xmlns:p14="http://schemas.microsoft.com/office/powerpoint/2010/main" val="38663825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42988" y="563457"/>
            <a:ext cx="7381583" cy="974626"/>
          </a:xfrm>
          <a:prstGeom prst="rect">
            <a:avLst/>
          </a:prstGeom>
        </p:spPr>
        <p:txBody>
          <a:bodyPr vert="horz" wrap="square" lIns="0" tIns="0" rIns="0" bIns="0" rtlCol="0">
            <a:spAutoFit/>
          </a:bodyPr>
          <a:lstStyle/>
          <a:p>
            <a:pPr marL="12700">
              <a:lnSpc>
                <a:spcPts val="3820"/>
              </a:lnSpc>
            </a:pPr>
            <a:r>
              <a:rPr sz="3200" spc="-25" dirty="0">
                <a:solidFill>
                  <a:srgbClr val="F79646"/>
                </a:solidFill>
                <a:cs typeface="Calibri"/>
              </a:rPr>
              <a:t>B</a:t>
            </a:r>
            <a:r>
              <a:rPr sz="3200" dirty="0">
                <a:solidFill>
                  <a:srgbClr val="F79646"/>
                </a:solidFill>
                <a:cs typeface="Calibri"/>
              </a:rPr>
              <a:t>uild </a:t>
            </a:r>
            <a:r>
              <a:rPr sz="3200" spc="-15" dirty="0">
                <a:solidFill>
                  <a:srgbClr val="F79646"/>
                </a:solidFill>
                <a:cs typeface="Calibri"/>
              </a:rPr>
              <a:t>t</a:t>
            </a:r>
            <a:r>
              <a:rPr sz="3200" spc="-20" dirty="0">
                <a:solidFill>
                  <a:srgbClr val="F79646"/>
                </a:solidFill>
                <a:cs typeface="Calibri"/>
              </a:rPr>
              <a:t>ree</a:t>
            </a:r>
            <a:r>
              <a:rPr sz="3200" dirty="0">
                <a:solidFill>
                  <a:srgbClr val="F79646"/>
                </a:solidFill>
                <a:cs typeface="Calibri"/>
              </a:rPr>
              <a:t> spli</a:t>
            </a:r>
            <a:r>
              <a:rPr sz="3200" spc="-15" dirty="0">
                <a:solidFill>
                  <a:srgbClr val="F79646"/>
                </a:solidFill>
                <a:cs typeface="Calibri"/>
              </a:rPr>
              <a:t>t</a:t>
            </a:r>
            <a:r>
              <a:rPr sz="3200" dirty="0">
                <a:solidFill>
                  <a:srgbClr val="F79646"/>
                </a:solidFill>
                <a:cs typeface="Calibri"/>
              </a:rPr>
              <a:t> b</a:t>
            </a:r>
            <a:r>
              <a:rPr sz="3200" spc="-15" dirty="0">
                <a:solidFill>
                  <a:srgbClr val="F79646"/>
                </a:solidFill>
                <a:cs typeface="Calibri"/>
              </a:rPr>
              <a:t>y</a:t>
            </a:r>
            <a:r>
              <a:rPr sz="3200" dirty="0">
                <a:solidFill>
                  <a:srgbClr val="F79646"/>
                </a:solidFill>
                <a:cs typeface="Calibri"/>
              </a:rPr>
              <a:t> spli</a:t>
            </a:r>
            <a:r>
              <a:rPr sz="3200" spc="-10" dirty="0">
                <a:solidFill>
                  <a:srgbClr val="F79646"/>
                </a:solidFill>
                <a:cs typeface="Calibri"/>
              </a:rPr>
              <a:t>t,</a:t>
            </a:r>
            <a:endParaRPr sz="3200" dirty="0">
              <a:cs typeface="Calibri"/>
            </a:endParaRPr>
          </a:p>
          <a:p>
            <a:pPr marL="12700">
              <a:lnSpc>
                <a:spcPts val="3820"/>
              </a:lnSpc>
            </a:pPr>
            <a:r>
              <a:rPr sz="3200" dirty="0">
                <a:solidFill>
                  <a:srgbClr val="9BBB59"/>
                </a:solidFill>
                <a:cs typeface="Calibri"/>
              </a:rPr>
              <a:t>ﬁnd th</a:t>
            </a:r>
            <a:r>
              <a:rPr sz="3200" spc="-20" dirty="0">
                <a:solidFill>
                  <a:srgbClr val="9BBB59"/>
                </a:solidFill>
                <a:cs typeface="Calibri"/>
              </a:rPr>
              <a:t>e bes</a:t>
            </a:r>
            <a:r>
              <a:rPr sz="3200" spc="-15" dirty="0">
                <a:solidFill>
                  <a:srgbClr val="9BBB59"/>
                </a:solidFill>
                <a:cs typeface="Calibri"/>
              </a:rPr>
              <a:t>t split </a:t>
            </a:r>
            <a:r>
              <a:rPr sz="3200" spc="-20" dirty="0">
                <a:solidFill>
                  <a:srgbClr val="9BBB59"/>
                </a:solidFill>
                <a:cs typeface="Calibri"/>
              </a:rPr>
              <a:t>y</a:t>
            </a:r>
            <a:r>
              <a:rPr sz="3200" spc="-5" dirty="0">
                <a:solidFill>
                  <a:srgbClr val="9BBB59"/>
                </a:solidFill>
                <a:cs typeface="Calibri"/>
              </a:rPr>
              <a:t>o</a:t>
            </a:r>
            <a:r>
              <a:rPr sz="3200" dirty="0">
                <a:solidFill>
                  <a:srgbClr val="9BBB59"/>
                </a:solidFill>
                <a:cs typeface="Calibri"/>
              </a:rPr>
              <a:t>u </a:t>
            </a:r>
            <a:r>
              <a:rPr sz="3200" spc="-15" dirty="0">
                <a:solidFill>
                  <a:srgbClr val="9BBB59"/>
                </a:solidFill>
                <a:cs typeface="Calibri"/>
              </a:rPr>
              <a:t>c</a:t>
            </a:r>
            <a:r>
              <a:rPr sz="3200" dirty="0">
                <a:solidFill>
                  <a:srgbClr val="9BBB59"/>
                </a:solidFill>
                <a:cs typeface="Calibri"/>
              </a:rPr>
              <a:t>an </a:t>
            </a:r>
            <a:r>
              <a:rPr sz="3200" spc="-15" dirty="0">
                <a:solidFill>
                  <a:srgbClr val="9BBB59"/>
                </a:solidFill>
                <a:cs typeface="Calibri"/>
              </a:rPr>
              <a:t>at</a:t>
            </a:r>
            <a:r>
              <a:rPr sz="3200" dirty="0">
                <a:solidFill>
                  <a:srgbClr val="9BBB59"/>
                </a:solidFill>
                <a:cs typeface="Calibri"/>
              </a:rPr>
              <a:t> </a:t>
            </a:r>
            <a:r>
              <a:rPr sz="3200" spc="-15" dirty="0">
                <a:solidFill>
                  <a:srgbClr val="9BBB59"/>
                </a:solidFill>
                <a:cs typeface="Calibri"/>
              </a:rPr>
              <a:t>eac</a:t>
            </a:r>
            <a:r>
              <a:rPr sz="3200" dirty="0">
                <a:solidFill>
                  <a:srgbClr val="9BBB59"/>
                </a:solidFill>
                <a:cs typeface="Calibri"/>
              </a:rPr>
              <a:t>h s</a:t>
            </a:r>
            <a:r>
              <a:rPr sz="3200" spc="-15" dirty="0">
                <a:solidFill>
                  <a:srgbClr val="9BBB59"/>
                </a:solidFill>
                <a:cs typeface="Calibri"/>
              </a:rPr>
              <a:t>te</a:t>
            </a:r>
            <a:r>
              <a:rPr sz="3200" dirty="0">
                <a:solidFill>
                  <a:srgbClr val="9BBB59"/>
                </a:solidFill>
                <a:cs typeface="Calibri"/>
              </a:rPr>
              <a:t>p</a:t>
            </a:r>
            <a:endParaRPr sz="3200" dirty="0">
              <a:cs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2342988" y="563457"/>
            <a:ext cx="6376670" cy="974626"/>
          </a:xfrm>
          <a:prstGeom prst="rect">
            <a:avLst/>
          </a:prstGeom>
        </p:spPr>
        <p:txBody>
          <a:bodyPr vert="horz" wrap="square" lIns="0" tIns="0" rIns="0" bIns="0" rtlCol="0">
            <a:spAutoFit/>
          </a:bodyPr>
          <a:lstStyle/>
          <a:p>
            <a:pPr marL="12700">
              <a:lnSpc>
                <a:spcPts val="3820"/>
              </a:lnSpc>
            </a:pPr>
            <a:r>
              <a:rPr sz="3200" spc="-25" dirty="0">
                <a:solidFill>
                  <a:srgbClr val="F79646"/>
                </a:solidFill>
                <a:cs typeface="Calibri"/>
              </a:rPr>
              <a:t>B</a:t>
            </a:r>
            <a:r>
              <a:rPr sz="3200" dirty="0">
                <a:solidFill>
                  <a:srgbClr val="F79646"/>
                </a:solidFill>
                <a:cs typeface="Calibri"/>
              </a:rPr>
              <a:t>uild </a:t>
            </a:r>
            <a:r>
              <a:rPr sz="3200" spc="-15" dirty="0">
                <a:solidFill>
                  <a:srgbClr val="F79646"/>
                </a:solidFill>
                <a:cs typeface="Calibri"/>
              </a:rPr>
              <a:t>t</a:t>
            </a:r>
            <a:r>
              <a:rPr sz="3200" spc="-20" dirty="0">
                <a:solidFill>
                  <a:srgbClr val="F79646"/>
                </a:solidFill>
                <a:cs typeface="Calibri"/>
              </a:rPr>
              <a:t>ree</a:t>
            </a:r>
            <a:r>
              <a:rPr sz="3200" dirty="0">
                <a:solidFill>
                  <a:srgbClr val="F79646"/>
                </a:solidFill>
                <a:cs typeface="Calibri"/>
              </a:rPr>
              <a:t> spli</a:t>
            </a:r>
            <a:r>
              <a:rPr sz="3200" spc="-15" dirty="0">
                <a:solidFill>
                  <a:srgbClr val="F79646"/>
                </a:solidFill>
                <a:cs typeface="Calibri"/>
              </a:rPr>
              <a:t>t</a:t>
            </a:r>
            <a:r>
              <a:rPr sz="3200" dirty="0">
                <a:solidFill>
                  <a:srgbClr val="F79646"/>
                </a:solidFill>
                <a:cs typeface="Calibri"/>
              </a:rPr>
              <a:t> b</a:t>
            </a:r>
            <a:r>
              <a:rPr sz="3200" spc="-15" dirty="0">
                <a:solidFill>
                  <a:srgbClr val="F79646"/>
                </a:solidFill>
                <a:cs typeface="Calibri"/>
              </a:rPr>
              <a:t>y</a:t>
            </a:r>
            <a:r>
              <a:rPr sz="3200" dirty="0">
                <a:solidFill>
                  <a:srgbClr val="F79646"/>
                </a:solidFill>
                <a:cs typeface="Calibri"/>
              </a:rPr>
              <a:t> spli</a:t>
            </a:r>
            <a:r>
              <a:rPr sz="3200" spc="-10" dirty="0">
                <a:solidFill>
                  <a:srgbClr val="F79646"/>
                </a:solidFill>
                <a:cs typeface="Calibri"/>
              </a:rPr>
              <a:t>t,</a:t>
            </a:r>
            <a:endParaRPr sz="3200" dirty="0">
              <a:cs typeface="Calibri"/>
            </a:endParaRPr>
          </a:p>
          <a:p>
            <a:pPr marL="12700">
              <a:lnSpc>
                <a:spcPts val="3820"/>
              </a:lnSpc>
            </a:pPr>
            <a:r>
              <a:rPr sz="3200" dirty="0">
                <a:solidFill>
                  <a:srgbClr val="9BBB59"/>
                </a:solidFill>
                <a:cs typeface="Calibri"/>
              </a:rPr>
              <a:t>ﬁnd th</a:t>
            </a:r>
            <a:r>
              <a:rPr sz="3200" spc="-20" dirty="0">
                <a:solidFill>
                  <a:srgbClr val="9BBB59"/>
                </a:solidFill>
                <a:cs typeface="Calibri"/>
              </a:rPr>
              <a:t>e bes</a:t>
            </a:r>
            <a:r>
              <a:rPr sz="3200" spc="-15" dirty="0">
                <a:solidFill>
                  <a:srgbClr val="9BBB59"/>
                </a:solidFill>
                <a:cs typeface="Calibri"/>
              </a:rPr>
              <a:t>t split </a:t>
            </a:r>
            <a:r>
              <a:rPr sz="3200" spc="-20" dirty="0">
                <a:solidFill>
                  <a:srgbClr val="9BBB59"/>
                </a:solidFill>
                <a:cs typeface="Calibri"/>
              </a:rPr>
              <a:t>y</a:t>
            </a:r>
            <a:r>
              <a:rPr sz="3200" spc="-5" dirty="0">
                <a:solidFill>
                  <a:srgbClr val="9BBB59"/>
                </a:solidFill>
                <a:cs typeface="Calibri"/>
              </a:rPr>
              <a:t>o</a:t>
            </a:r>
            <a:r>
              <a:rPr sz="3200" dirty="0">
                <a:solidFill>
                  <a:srgbClr val="9BBB59"/>
                </a:solidFill>
                <a:cs typeface="Calibri"/>
              </a:rPr>
              <a:t>u </a:t>
            </a:r>
            <a:r>
              <a:rPr sz="3200" spc="-15" dirty="0">
                <a:solidFill>
                  <a:srgbClr val="9BBB59"/>
                </a:solidFill>
                <a:cs typeface="Calibri"/>
              </a:rPr>
              <a:t>c</a:t>
            </a:r>
            <a:r>
              <a:rPr sz="3200" dirty="0">
                <a:solidFill>
                  <a:srgbClr val="9BBB59"/>
                </a:solidFill>
                <a:cs typeface="Calibri"/>
              </a:rPr>
              <a:t>an </a:t>
            </a:r>
            <a:r>
              <a:rPr sz="3200" spc="-15" dirty="0">
                <a:solidFill>
                  <a:srgbClr val="9BBB59"/>
                </a:solidFill>
                <a:cs typeface="Calibri"/>
              </a:rPr>
              <a:t>at</a:t>
            </a:r>
            <a:r>
              <a:rPr sz="3200" dirty="0">
                <a:solidFill>
                  <a:srgbClr val="9BBB59"/>
                </a:solidFill>
                <a:cs typeface="Calibri"/>
              </a:rPr>
              <a:t> </a:t>
            </a:r>
            <a:r>
              <a:rPr sz="3200" spc="-15" dirty="0">
                <a:solidFill>
                  <a:srgbClr val="9BBB59"/>
                </a:solidFill>
                <a:cs typeface="Calibri"/>
              </a:rPr>
              <a:t>eac</a:t>
            </a:r>
            <a:r>
              <a:rPr sz="3200" dirty="0">
                <a:solidFill>
                  <a:srgbClr val="9BBB59"/>
                </a:solidFill>
                <a:cs typeface="Calibri"/>
              </a:rPr>
              <a:t>h s</a:t>
            </a:r>
            <a:r>
              <a:rPr sz="3200" spc="-15" dirty="0">
                <a:solidFill>
                  <a:srgbClr val="9BBB59"/>
                </a:solidFill>
                <a:cs typeface="Calibri"/>
              </a:rPr>
              <a:t>te</a:t>
            </a:r>
            <a:r>
              <a:rPr sz="3200" dirty="0">
                <a:solidFill>
                  <a:srgbClr val="9BBB59"/>
                </a:solidFill>
                <a:cs typeface="Calibri"/>
              </a:rPr>
              <a:t>p</a:t>
            </a:r>
            <a:endParaRPr sz="3200" dirty="0">
              <a:cs typeface="Calibri"/>
            </a:endParaRPr>
          </a:p>
        </p:txBody>
      </p:sp>
      <p:sp>
        <p:nvSpPr>
          <p:cNvPr id="33" name="TextBox 32"/>
          <p:cNvSpPr txBox="1"/>
          <p:nvPr/>
        </p:nvSpPr>
        <p:spPr>
          <a:xfrm>
            <a:off x="4927943" y="2400300"/>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34" name="TextBox 33"/>
          <p:cNvSpPr txBox="1"/>
          <p:nvPr/>
        </p:nvSpPr>
        <p:spPr>
          <a:xfrm>
            <a:off x="7315200" y="2400300"/>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35" name="TextBox 34"/>
          <p:cNvSpPr txBox="1"/>
          <p:nvPr/>
        </p:nvSpPr>
        <p:spPr>
          <a:xfrm>
            <a:off x="5717424" y="2400300"/>
            <a:ext cx="1455207" cy="369332"/>
          </a:xfrm>
          <a:prstGeom prst="rect">
            <a:avLst/>
          </a:prstGeom>
          <a:noFill/>
        </p:spPr>
        <p:txBody>
          <a:bodyPr wrap="none" rtlCol="0">
            <a:spAutoFit/>
          </a:bodyPr>
          <a:lstStyle/>
          <a:p>
            <a:r>
              <a:rPr lang="en-US" b="1" dirty="0"/>
              <a:t>Is sex male?</a:t>
            </a:r>
            <a:endParaRPr lang="en-IN" b="1" dirty="0"/>
          </a:p>
        </p:txBody>
      </p:sp>
      <p:sp>
        <p:nvSpPr>
          <p:cNvPr id="37" name="TextBox 36"/>
          <p:cNvSpPr txBox="1"/>
          <p:nvPr/>
        </p:nvSpPr>
        <p:spPr>
          <a:xfrm>
            <a:off x="6737952" y="3479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48" name="TextBox 47"/>
          <p:cNvSpPr txBox="1"/>
          <p:nvPr/>
        </p:nvSpPr>
        <p:spPr>
          <a:xfrm>
            <a:off x="6558120" y="3810000"/>
            <a:ext cx="593432" cy="369332"/>
          </a:xfrm>
          <a:prstGeom prst="rect">
            <a:avLst/>
          </a:prstGeom>
          <a:noFill/>
        </p:spPr>
        <p:txBody>
          <a:bodyPr wrap="none" rtlCol="0">
            <a:noAutofit/>
          </a:bodyPr>
          <a:lstStyle/>
          <a:p>
            <a:r>
              <a:rPr lang="en-US" dirty="0"/>
              <a:t>0.73</a:t>
            </a:r>
            <a:endParaRPr lang="en-IN" dirty="0"/>
          </a:p>
        </p:txBody>
      </p:sp>
      <p:sp>
        <p:nvSpPr>
          <p:cNvPr id="49" name="TextBox 48"/>
          <p:cNvSpPr txBox="1"/>
          <p:nvPr/>
        </p:nvSpPr>
        <p:spPr>
          <a:xfrm>
            <a:off x="7315200" y="3810000"/>
            <a:ext cx="593432" cy="369332"/>
          </a:xfrm>
          <a:prstGeom prst="rect">
            <a:avLst/>
          </a:prstGeom>
          <a:noFill/>
        </p:spPr>
        <p:txBody>
          <a:bodyPr wrap="none" rtlCol="0">
            <a:noAutofit/>
          </a:bodyPr>
          <a:lstStyle/>
          <a:p>
            <a:r>
              <a:rPr lang="en-US" dirty="0"/>
              <a:t>36%</a:t>
            </a:r>
            <a:endParaRPr lang="en-IN" dirty="0"/>
          </a:p>
        </p:txBody>
      </p:sp>
      <p:cxnSp>
        <p:nvCxnSpPr>
          <p:cNvPr id="50" name="Straight Connector 47"/>
          <p:cNvCxnSpPr>
            <a:stCxn id="35" idx="2"/>
          </p:cNvCxnSpPr>
          <p:nvPr/>
        </p:nvCxnSpPr>
        <p:spPr>
          <a:xfrm flipH="1">
            <a:off x="5329347" y="2769632"/>
            <a:ext cx="1115680"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1" name="Straight Connector 47"/>
          <p:cNvCxnSpPr>
            <a:stCxn id="35" idx="2"/>
            <a:endCxn id="37" idx="0"/>
          </p:cNvCxnSpPr>
          <p:nvPr/>
        </p:nvCxnSpPr>
        <p:spPr>
          <a:xfrm>
            <a:off x="6445028" y="2769632"/>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2342988" y="563457"/>
            <a:ext cx="6376670" cy="974626"/>
          </a:xfrm>
          <a:prstGeom prst="rect">
            <a:avLst/>
          </a:prstGeom>
        </p:spPr>
        <p:txBody>
          <a:bodyPr vert="horz" wrap="square" lIns="0" tIns="0" rIns="0" bIns="0" rtlCol="0">
            <a:spAutoFit/>
          </a:bodyPr>
          <a:lstStyle/>
          <a:p>
            <a:pPr marL="12700">
              <a:lnSpc>
                <a:spcPts val="3820"/>
              </a:lnSpc>
            </a:pPr>
            <a:r>
              <a:rPr sz="3200" spc="-25" dirty="0">
                <a:solidFill>
                  <a:srgbClr val="F79646"/>
                </a:solidFill>
                <a:cs typeface="Calibri"/>
              </a:rPr>
              <a:t>B</a:t>
            </a:r>
            <a:r>
              <a:rPr sz="3200" dirty="0">
                <a:solidFill>
                  <a:srgbClr val="F79646"/>
                </a:solidFill>
                <a:cs typeface="Calibri"/>
              </a:rPr>
              <a:t>uild </a:t>
            </a:r>
            <a:r>
              <a:rPr sz="3200" spc="-15" dirty="0">
                <a:solidFill>
                  <a:srgbClr val="F79646"/>
                </a:solidFill>
                <a:cs typeface="Calibri"/>
              </a:rPr>
              <a:t>t</a:t>
            </a:r>
            <a:r>
              <a:rPr sz="3200" spc="-20" dirty="0">
                <a:solidFill>
                  <a:srgbClr val="F79646"/>
                </a:solidFill>
                <a:cs typeface="Calibri"/>
              </a:rPr>
              <a:t>ree</a:t>
            </a:r>
            <a:r>
              <a:rPr sz="3200" dirty="0">
                <a:solidFill>
                  <a:srgbClr val="F79646"/>
                </a:solidFill>
                <a:cs typeface="Calibri"/>
              </a:rPr>
              <a:t> spli</a:t>
            </a:r>
            <a:r>
              <a:rPr sz="3200" spc="-15" dirty="0">
                <a:solidFill>
                  <a:srgbClr val="F79646"/>
                </a:solidFill>
                <a:cs typeface="Calibri"/>
              </a:rPr>
              <a:t>t</a:t>
            </a:r>
            <a:r>
              <a:rPr sz="3200" dirty="0">
                <a:solidFill>
                  <a:srgbClr val="F79646"/>
                </a:solidFill>
                <a:cs typeface="Calibri"/>
              </a:rPr>
              <a:t> b</a:t>
            </a:r>
            <a:r>
              <a:rPr sz="3200" spc="-15" dirty="0">
                <a:solidFill>
                  <a:srgbClr val="F79646"/>
                </a:solidFill>
                <a:cs typeface="Calibri"/>
              </a:rPr>
              <a:t>y</a:t>
            </a:r>
            <a:r>
              <a:rPr sz="3200" dirty="0">
                <a:solidFill>
                  <a:srgbClr val="F79646"/>
                </a:solidFill>
                <a:cs typeface="Calibri"/>
              </a:rPr>
              <a:t> spli</a:t>
            </a:r>
            <a:r>
              <a:rPr sz="3200" spc="-10" dirty="0">
                <a:solidFill>
                  <a:srgbClr val="F79646"/>
                </a:solidFill>
                <a:cs typeface="Calibri"/>
              </a:rPr>
              <a:t>t,</a:t>
            </a:r>
            <a:endParaRPr sz="3200">
              <a:cs typeface="Calibri"/>
            </a:endParaRPr>
          </a:p>
          <a:p>
            <a:pPr marL="12700">
              <a:lnSpc>
                <a:spcPts val="3820"/>
              </a:lnSpc>
            </a:pPr>
            <a:r>
              <a:rPr sz="3200" dirty="0">
                <a:solidFill>
                  <a:srgbClr val="9BBB59"/>
                </a:solidFill>
                <a:cs typeface="Calibri"/>
              </a:rPr>
              <a:t>ﬁnd th</a:t>
            </a:r>
            <a:r>
              <a:rPr sz="3200" spc="-20" dirty="0">
                <a:solidFill>
                  <a:srgbClr val="9BBB59"/>
                </a:solidFill>
                <a:cs typeface="Calibri"/>
              </a:rPr>
              <a:t>e bes</a:t>
            </a:r>
            <a:r>
              <a:rPr sz="3200" spc="-15" dirty="0">
                <a:solidFill>
                  <a:srgbClr val="9BBB59"/>
                </a:solidFill>
                <a:cs typeface="Calibri"/>
              </a:rPr>
              <a:t>t split </a:t>
            </a:r>
            <a:r>
              <a:rPr sz="3200" spc="-20" dirty="0">
                <a:solidFill>
                  <a:srgbClr val="9BBB59"/>
                </a:solidFill>
                <a:cs typeface="Calibri"/>
              </a:rPr>
              <a:t>y</a:t>
            </a:r>
            <a:r>
              <a:rPr sz="3200" spc="-5" dirty="0">
                <a:solidFill>
                  <a:srgbClr val="9BBB59"/>
                </a:solidFill>
                <a:cs typeface="Calibri"/>
              </a:rPr>
              <a:t>o</a:t>
            </a:r>
            <a:r>
              <a:rPr sz="3200" dirty="0">
                <a:solidFill>
                  <a:srgbClr val="9BBB59"/>
                </a:solidFill>
                <a:cs typeface="Calibri"/>
              </a:rPr>
              <a:t>u </a:t>
            </a:r>
            <a:r>
              <a:rPr sz="3200" spc="-15" dirty="0">
                <a:solidFill>
                  <a:srgbClr val="9BBB59"/>
                </a:solidFill>
                <a:cs typeface="Calibri"/>
              </a:rPr>
              <a:t>c</a:t>
            </a:r>
            <a:r>
              <a:rPr sz="3200" dirty="0">
                <a:solidFill>
                  <a:srgbClr val="9BBB59"/>
                </a:solidFill>
                <a:cs typeface="Calibri"/>
              </a:rPr>
              <a:t>an </a:t>
            </a:r>
            <a:r>
              <a:rPr sz="3200" spc="-15" dirty="0">
                <a:solidFill>
                  <a:srgbClr val="9BBB59"/>
                </a:solidFill>
                <a:cs typeface="Calibri"/>
              </a:rPr>
              <a:t>at</a:t>
            </a:r>
            <a:r>
              <a:rPr sz="3200" dirty="0">
                <a:solidFill>
                  <a:srgbClr val="9BBB59"/>
                </a:solidFill>
                <a:cs typeface="Calibri"/>
              </a:rPr>
              <a:t> </a:t>
            </a:r>
            <a:r>
              <a:rPr sz="3200" spc="-15" dirty="0">
                <a:solidFill>
                  <a:srgbClr val="9BBB59"/>
                </a:solidFill>
                <a:cs typeface="Calibri"/>
              </a:rPr>
              <a:t>eac</a:t>
            </a:r>
            <a:r>
              <a:rPr sz="3200" dirty="0">
                <a:solidFill>
                  <a:srgbClr val="9BBB59"/>
                </a:solidFill>
                <a:cs typeface="Calibri"/>
              </a:rPr>
              <a:t>h s</a:t>
            </a:r>
            <a:r>
              <a:rPr sz="3200" spc="-15" dirty="0">
                <a:solidFill>
                  <a:srgbClr val="9BBB59"/>
                </a:solidFill>
                <a:cs typeface="Calibri"/>
              </a:rPr>
              <a:t>te</a:t>
            </a:r>
            <a:r>
              <a:rPr sz="3200" dirty="0">
                <a:solidFill>
                  <a:srgbClr val="9BBB59"/>
                </a:solidFill>
                <a:cs typeface="Calibri"/>
              </a:rPr>
              <a:t>p</a:t>
            </a:r>
            <a:endParaRPr sz="3200">
              <a:cs typeface="Calibri"/>
            </a:endParaRPr>
          </a:p>
        </p:txBody>
      </p:sp>
      <p:sp>
        <p:nvSpPr>
          <p:cNvPr id="9" name="TextBox 8"/>
          <p:cNvSpPr txBox="1"/>
          <p:nvPr/>
        </p:nvSpPr>
        <p:spPr>
          <a:xfrm>
            <a:off x="4927943" y="2400300"/>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10" name="TextBox 9"/>
          <p:cNvSpPr txBox="1"/>
          <p:nvPr/>
        </p:nvSpPr>
        <p:spPr>
          <a:xfrm>
            <a:off x="7315200" y="2400300"/>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11" name="TextBox 10"/>
          <p:cNvSpPr txBox="1"/>
          <p:nvPr/>
        </p:nvSpPr>
        <p:spPr>
          <a:xfrm>
            <a:off x="5717424" y="2400300"/>
            <a:ext cx="1455207" cy="369332"/>
          </a:xfrm>
          <a:prstGeom prst="rect">
            <a:avLst/>
          </a:prstGeom>
          <a:noFill/>
        </p:spPr>
        <p:txBody>
          <a:bodyPr wrap="none" rtlCol="0">
            <a:spAutoFit/>
          </a:bodyPr>
          <a:lstStyle/>
          <a:p>
            <a:r>
              <a:rPr lang="en-US" b="1" dirty="0"/>
              <a:t>Is sex male?</a:t>
            </a:r>
            <a:endParaRPr lang="en-IN" b="1" dirty="0"/>
          </a:p>
        </p:txBody>
      </p:sp>
      <p:sp>
        <p:nvSpPr>
          <p:cNvPr id="12" name="TextBox 11"/>
          <p:cNvSpPr txBox="1"/>
          <p:nvPr/>
        </p:nvSpPr>
        <p:spPr>
          <a:xfrm>
            <a:off x="4660092" y="3479800"/>
            <a:ext cx="1455335" cy="369332"/>
          </a:xfrm>
          <a:prstGeom prst="rect">
            <a:avLst/>
          </a:prstGeom>
          <a:noFill/>
        </p:spPr>
        <p:txBody>
          <a:bodyPr wrap="none" rtlCol="0">
            <a:spAutoFit/>
          </a:bodyPr>
          <a:lstStyle/>
          <a:p>
            <a:r>
              <a:rPr lang="en-US" b="1" dirty="0"/>
              <a:t>Is age &gt; 9.5?</a:t>
            </a:r>
            <a:endParaRPr lang="en-IN" b="1" dirty="0"/>
          </a:p>
        </p:txBody>
      </p:sp>
      <p:sp>
        <p:nvSpPr>
          <p:cNvPr id="13" name="TextBox 12"/>
          <p:cNvSpPr txBox="1"/>
          <p:nvPr/>
        </p:nvSpPr>
        <p:spPr>
          <a:xfrm>
            <a:off x="6737952" y="3479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14" name="TextBox 13"/>
          <p:cNvSpPr txBox="1"/>
          <p:nvPr/>
        </p:nvSpPr>
        <p:spPr>
          <a:xfrm>
            <a:off x="3529808" y="4895850"/>
            <a:ext cx="593432" cy="369332"/>
          </a:xfrm>
          <a:prstGeom prst="rect">
            <a:avLst/>
          </a:prstGeom>
          <a:noFill/>
        </p:spPr>
        <p:txBody>
          <a:bodyPr wrap="none" rtlCol="0">
            <a:noAutofit/>
          </a:bodyPr>
          <a:lstStyle/>
          <a:p>
            <a:r>
              <a:rPr lang="en-US" dirty="0"/>
              <a:t>0.17</a:t>
            </a:r>
            <a:endParaRPr lang="en-IN" dirty="0"/>
          </a:p>
        </p:txBody>
      </p:sp>
      <p:sp>
        <p:nvSpPr>
          <p:cNvPr id="15" name="TextBox 14"/>
          <p:cNvSpPr txBox="1"/>
          <p:nvPr/>
        </p:nvSpPr>
        <p:spPr>
          <a:xfrm>
            <a:off x="4286886" y="4895850"/>
            <a:ext cx="593432" cy="369332"/>
          </a:xfrm>
          <a:prstGeom prst="rect">
            <a:avLst/>
          </a:prstGeom>
          <a:noFill/>
        </p:spPr>
        <p:txBody>
          <a:bodyPr wrap="none" rtlCol="0">
            <a:noAutofit/>
          </a:bodyPr>
          <a:lstStyle/>
          <a:p>
            <a:r>
              <a:rPr lang="en-US" dirty="0"/>
              <a:t>61%</a:t>
            </a:r>
            <a:endParaRPr lang="en-IN" dirty="0"/>
          </a:p>
        </p:txBody>
      </p:sp>
      <p:sp>
        <p:nvSpPr>
          <p:cNvPr id="17" name="TextBox 16"/>
          <p:cNvSpPr txBox="1"/>
          <p:nvPr/>
        </p:nvSpPr>
        <p:spPr>
          <a:xfrm>
            <a:off x="3886707" y="45593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24" name="TextBox 23"/>
          <p:cNvSpPr txBox="1"/>
          <p:nvPr/>
        </p:nvSpPr>
        <p:spPr>
          <a:xfrm>
            <a:off x="6558120" y="3810000"/>
            <a:ext cx="593432" cy="369332"/>
          </a:xfrm>
          <a:prstGeom prst="rect">
            <a:avLst/>
          </a:prstGeom>
          <a:noFill/>
        </p:spPr>
        <p:txBody>
          <a:bodyPr wrap="none" rtlCol="0">
            <a:noAutofit/>
          </a:bodyPr>
          <a:lstStyle/>
          <a:p>
            <a:r>
              <a:rPr lang="en-US" dirty="0"/>
              <a:t>0.73</a:t>
            </a:r>
            <a:endParaRPr lang="en-IN" dirty="0"/>
          </a:p>
        </p:txBody>
      </p:sp>
      <p:sp>
        <p:nvSpPr>
          <p:cNvPr id="25" name="TextBox 24"/>
          <p:cNvSpPr txBox="1"/>
          <p:nvPr/>
        </p:nvSpPr>
        <p:spPr>
          <a:xfrm>
            <a:off x="7315200" y="3810000"/>
            <a:ext cx="593432" cy="369332"/>
          </a:xfrm>
          <a:prstGeom prst="rect">
            <a:avLst/>
          </a:prstGeom>
          <a:noFill/>
        </p:spPr>
        <p:txBody>
          <a:bodyPr wrap="none" rtlCol="0">
            <a:noAutofit/>
          </a:bodyPr>
          <a:lstStyle/>
          <a:p>
            <a:r>
              <a:rPr lang="en-US" dirty="0"/>
              <a:t>36%</a:t>
            </a:r>
            <a:endParaRPr lang="en-IN" dirty="0"/>
          </a:p>
        </p:txBody>
      </p:sp>
      <p:cxnSp>
        <p:nvCxnSpPr>
          <p:cNvPr id="26" name="Straight Connector 47"/>
          <p:cNvCxnSpPr>
            <a:stCxn id="11" idx="2"/>
            <a:endCxn id="12" idx="0"/>
          </p:cNvCxnSpPr>
          <p:nvPr/>
        </p:nvCxnSpPr>
        <p:spPr>
          <a:xfrm flipH="1">
            <a:off x="5387759" y="2769632"/>
            <a:ext cx="1057268"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7" name="Straight Connector 47"/>
          <p:cNvCxnSpPr>
            <a:stCxn id="11" idx="2"/>
            <a:endCxn id="13" idx="0"/>
          </p:cNvCxnSpPr>
          <p:nvPr/>
        </p:nvCxnSpPr>
        <p:spPr>
          <a:xfrm>
            <a:off x="6445028" y="2769632"/>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8" name="Straight Connector 47"/>
          <p:cNvCxnSpPr>
            <a:stCxn id="12" idx="2"/>
            <a:endCxn id="17" idx="0"/>
          </p:cNvCxnSpPr>
          <p:nvPr/>
        </p:nvCxnSpPr>
        <p:spPr>
          <a:xfrm flipH="1">
            <a:off x="4205063" y="3849132"/>
            <a:ext cx="118269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9" name="Straight Connector 47"/>
          <p:cNvCxnSpPr>
            <a:stCxn id="12" idx="2"/>
          </p:cNvCxnSpPr>
          <p:nvPr/>
        </p:nvCxnSpPr>
        <p:spPr>
          <a:xfrm>
            <a:off x="5387759" y="3849132"/>
            <a:ext cx="999204"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2342988" y="563457"/>
            <a:ext cx="6376670" cy="974626"/>
          </a:xfrm>
          <a:prstGeom prst="rect">
            <a:avLst/>
          </a:prstGeom>
        </p:spPr>
        <p:txBody>
          <a:bodyPr vert="horz" wrap="square" lIns="0" tIns="0" rIns="0" bIns="0" rtlCol="0">
            <a:spAutoFit/>
          </a:bodyPr>
          <a:lstStyle/>
          <a:p>
            <a:pPr marL="12700">
              <a:lnSpc>
                <a:spcPts val="3820"/>
              </a:lnSpc>
            </a:pPr>
            <a:r>
              <a:rPr sz="3200" spc="-25" dirty="0">
                <a:solidFill>
                  <a:srgbClr val="F79646"/>
                </a:solidFill>
                <a:cs typeface="Calibri"/>
              </a:rPr>
              <a:t>B</a:t>
            </a:r>
            <a:r>
              <a:rPr sz="3200" dirty="0">
                <a:solidFill>
                  <a:srgbClr val="F79646"/>
                </a:solidFill>
                <a:cs typeface="Calibri"/>
              </a:rPr>
              <a:t>uild </a:t>
            </a:r>
            <a:r>
              <a:rPr sz="3200" spc="-15" dirty="0">
                <a:solidFill>
                  <a:srgbClr val="F79646"/>
                </a:solidFill>
                <a:cs typeface="Calibri"/>
              </a:rPr>
              <a:t>t</a:t>
            </a:r>
            <a:r>
              <a:rPr sz="3200" spc="-20" dirty="0">
                <a:solidFill>
                  <a:srgbClr val="F79646"/>
                </a:solidFill>
                <a:cs typeface="Calibri"/>
              </a:rPr>
              <a:t>ree</a:t>
            </a:r>
            <a:r>
              <a:rPr sz="3200" dirty="0">
                <a:solidFill>
                  <a:srgbClr val="F79646"/>
                </a:solidFill>
                <a:cs typeface="Calibri"/>
              </a:rPr>
              <a:t> spli</a:t>
            </a:r>
            <a:r>
              <a:rPr sz="3200" spc="-15" dirty="0">
                <a:solidFill>
                  <a:srgbClr val="F79646"/>
                </a:solidFill>
                <a:cs typeface="Calibri"/>
              </a:rPr>
              <a:t>t</a:t>
            </a:r>
            <a:r>
              <a:rPr sz="3200" dirty="0">
                <a:solidFill>
                  <a:srgbClr val="F79646"/>
                </a:solidFill>
                <a:cs typeface="Calibri"/>
              </a:rPr>
              <a:t> b</a:t>
            </a:r>
            <a:r>
              <a:rPr sz="3200" spc="-15" dirty="0">
                <a:solidFill>
                  <a:srgbClr val="F79646"/>
                </a:solidFill>
                <a:cs typeface="Calibri"/>
              </a:rPr>
              <a:t>y</a:t>
            </a:r>
            <a:r>
              <a:rPr sz="3200" dirty="0">
                <a:solidFill>
                  <a:srgbClr val="F79646"/>
                </a:solidFill>
                <a:cs typeface="Calibri"/>
              </a:rPr>
              <a:t> spli</a:t>
            </a:r>
            <a:r>
              <a:rPr sz="3200" spc="-10" dirty="0">
                <a:solidFill>
                  <a:srgbClr val="F79646"/>
                </a:solidFill>
                <a:cs typeface="Calibri"/>
              </a:rPr>
              <a:t>t,</a:t>
            </a:r>
            <a:endParaRPr sz="3200">
              <a:cs typeface="Calibri"/>
            </a:endParaRPr>
          </a:p>
          <a:p>
            <a:pPr marL="12700">
              <a:lnSpc>
                <a:spcPts val="3820"/>
              </a:lnSpc>
            </a:pPr>
            <a:r>
              <a:rPr sz="3200" dirty="0">
                <a:solidFill>
                  <a:srgbClr val="9BBB59"/>
                </a:solidFill>
                <a:cs typeface="Calibri"/>
              </a:rPr>
              <a:t>ﬁnd th</a:t>
            </a:r>
            <a:r>
              <a:rPr sz="3200" spc="-20" dirty="0">
                <a:solidFill>
                  <a:srgbClr val="9BBB59"/>
                </a:solidFill>
                <a:cs typeface="Calibri"/>
              </a:rPr>
              <a:t>e bes</a:t>
            </a:r>
            <a:r>
              <a:rPr sz="3200" spc="-15" dirty="0">
                <a:solidFill>
                  <a:srgbClr val="9BBB59"/>
                </a:solidFill>
                <a:cs typeface="Calibri"/>
              </a:rPr>
              <a:t>t split </a:t>
            </a:r>
            <a:r>
              <a:rPr sz="3200" spc="-20" dirty="0">
                <a:solidFill>
                  <a:srgbClr val="9BBB59"/>
                </a:solidFill>
                <a:cs typeface="Calibri"/>
              </a:rPr>
              <a:t>y</a:t>
            </a:r>
            <a:r>
              <a:rPr sz="3200" spc="-5" dirty="0">
                <a:solidFill>
                  <a:srgbClr val="9BBB59"/>
                </a:solidFill>
                <a:cs typeface="Calibri"/>
              </a:rPr>
              <a:t>o</a:t>
            </a:r>
            <a:r>
              <a:rPr sz="3200" dirty="0">
                <a:solidFill>
                  <a:srgbClr val="9BBB59"/>
                </a:solidFill>
                <a:cs typeface="Calibri"/>
              </a:rPr>
              <a:t>u </a:t>
            </a:r>
            <a:r>
              <a:rPr sz="3200" spc="-15" dirty="0">
                <a:solidFill>
                  <a:srgbClr val="9BBB59"/>
                </a:solidFill>
                <a:cs typeface="Calibri"/>
              </a:rPr>
              <a:t>c</a:t>
            </a:r>
            <a:r>
              <a:rPr sz="3200" dirty="0">
                <a:solidFill>
                  <a:srgbClr val="9BBB59"/>
                </a:solidFill>
                <a:cs typeface="Calibri"/>
              </a:rPr>
              <a:t>an </a:t>
            </a:r>
            <a:r>
              <a:rPr sz="3200" spc="-15" dirty="0">
                <a:solidFill>
                  <a:srgbClr val="9BBB59"/>
                </a:solidFill>
                <a:cs typeface="Calibri"/>
              </a:rPr>
              <a:t>at</a:t>
            </a:r>
            <a:r>
              <a:rPr sz="3200" dirty="0">
                <a:solidFill>
                  <a:srgbClr val="9BBB59"/>
                </a:solidFill>
                <a:cs typeface="Calibri"/>
              </a:rPr>
              <a:t> </a:t>
            </a:r>
            <a:r>
              <a:rPr sz="3200" spc="-15" dirty="0">
                <a:solidFill>
                  <a:srgbClr val="9BBB59"/>
                </a:solidFill>
                <a:cs typeface="Calibri"/>
              </a:rPr>
              <a:t>eac</a:t>
            </a:r>
            <a:r>
              <a:rPr sz="3200" dirty="0">
                <a:solidFill>
                  <a:srgbClr val="9BBB59"/>
                </a:solidFill>
                <a:cs typeface="Calibri"/>
              </a:rPr>
              <a:t>h s</a:t>
            </a:r>
            <a:r>
              <a:rPr sz="3200" spc="-15" dirty="0">
                <a:solidFill>
                  <a:srgbClr val="9BBB59"/>
                </a:solidFill>
                <a:cs typeface="Calibri"/>
              </a:rPr>
              <a:t>te</a:t>
            </a:r>
            <a:r>
              <a:rPr sz="3200" dirty="0">
                <a:solidFill>
                  <a:srgbClr val="9BBB59"/>
                </a:solidFill>
                <a:cs typeface="Calibri"/>
              </a:rPr>
              <a:t>p</a:t>
            </a:r>
            <a:endParaRPr sz="3200">
              <a:cs typeface="Calibri"/>
            </a:endParaRPr>
          </a:p>
        </p:txBody>
      </p:sp>
      <p:sp>
        <p:nvSpPr>
          <p:cNvPr id="4" name="TextBox 3"/>
          <p:cNvSpPr txBox="1"/>
          <p:nvPr/>
        </p:nvSpPr>
        <p:spPr>
          <a:xfrm>
            <a:off x="4927943" y="2400300"/>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5" name="TextBox 4"/>
          <p:cNvSpPr txBox="1"/>
          <p:nvPr/>
        </p:nvSpPr>
        <p:spPr>
          <a:xfrm>
            <a:off x="7315200" y="2400300"/>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6" name="TextBox 5"/>
          <p:cNvSpPr txBox="1"/>
          <p:nvPr/>
        </p:nvSpPr>
        <p:spPr>
          <a:xfrm>
            <a:off x="5717424" y="2400300"/>
            <a:ext cx="1455207" cy="369332"/>
          </a:xfrm>
          <a:prstGeom prst="rect">
            <a:avLst/>
          </a:prstGeom>
          <a:noFill/>
        </p:spPr>
        <p:txBody>
          <a:bodyPr wrap="none" rtlCol="0">
            <a:spAutoFit/>
          </a:bodyPr>
          <a:lstStyle/>
          <a:p>
            <a:r>
              <a:rPr lang="en-US" b="1" dirty="0"/>
              <a:t>Is sex male?</a:t>
            </a:r>
            <a:endParaRPr lang="en-IN" b="1" dirty="0"/>
          </a:p>
        </p:txBody>
      </p:sp>
      <p:sp>
        <p:nvSpPr>
          <p:cNvPr id="7" name="TextBox 6"/>
          <p:cNvSpPr txBox="1"/>
          <p:nvPr/>
        </p:nvSpPr>
        <p:spPr>
          <a:xfrm>
            <a:off x="4660092" y="3479800"/>
            <a:ext cx="1455335" cy="369332"/>
          </a:xfrm>
          <a:prstGeom prst="rect">
            <a:avLst/>
          </a:prstGeom>
          <a:noFill/>
        </p:spPr>
        <p:txBody>
          <a:bodyPr wrap="none" rtlCol="0">
            <a:spAutoFit/>
          </a:bodyPr>
          <a:lstStyle/>
          <a:p>
            <a:r>
              <a:rPr lang="en-US" b="1" dirty="0"/>
              <a:t>Is age &gt; 9.5?</a:t>
            </a:r>
            <a:endParaRPr lang="en-IN" b="1" dirty="0"/>
          </a:p>
        </p:txBody>
      </p:sp>
      <p:sp>
        <p:nvSpPr>
          <p:cNvPr id="8" name="TextBox 7"/>
          <p:cNvSpPr txBox="1"/>
          <p:nvPr/>
        </p:nvSpPr>
        <p:spPr>
          <a:xfrm>
            <a:off x="6737952" y="3479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9" name="TextBox 8"/>
          <p:cNvSpPr txBox="1"/>
          <p:nvPr/>
        </p:nvSpPr>
        <p:spPr>
          <a:xfrm>
            <a:off x="3529808" y="4895850"/>
            <a:ext cx="593432" cy="369332"/>
          </a:xfrm>
          <a:prstGeom prst="rect">
            <a:avLst/>
          </a:prstGeom>
          <a:noFill/>
        </p:spPr>
        <p:txBody>
          <a:bodyPr wrap="none" rtlCol="0">
            <a:noAutofit/>
          </a:bodyPr>
          <a:lstStyle/>
          <a:p>
            <a:r>
              <a:rPr lang="en-US" dirty="0"/>
              <a:t>0.17</a:t>
            </a:r>
            <a:endParaRPr lang="en-IN" dirty="0"/>
          </a:p>
        </p:txBody>
      </p:sp>
      <p:sp>
        <p:nvSpPr>
          <p:cNvPr id="10" name="TextBox 9"/>
          <p:cNvSpPr txBox="1"/>
          <p:nvPr/>
        </p:nvSpPr>
        <p:spPr>
          <a:xfrm>
            <a:off x="4286886" y="4895850"/>
            <a:ext cx="593432" cy="369332"/>
          </a:xfrm>
          <a:prstGeom prst="rect">
            <a:avLst/>
          </a:prstGeom>
          <a:noFill/>
        </p:spPr>
        <p:txBody>
          <a:bodyPr wrap="none" rtlCol="0">
            <a:noAutofit/>
          </a:bodyPr>
          <a:lstStyle/>
          <a:p>
            <a:r>
              <a:rPr lang="en-US" dirty="0"/>
              <a:t>61%</a:t>
            </a:r>
            <a:endParaRPr lang="en-IN" dirty="0"/>
          </a:p>
        </p:txBody>
      </p:sp>
      <p:sp>
        <p:nvSpPr>
          <p:cNvPr id="11" name="TextBox 10"/>
          <p:cNvSpPr txBox="1"/>
          <p:nvPr/>
        </p:nvSpPr>
        <p:spPr>
          <a:xfrm>
            <a:off x="5578889" y="4559300"/>
            <a:ext cx="1616148" cy="369332"/>
          </a:xfrm>
          <a:prstGeom prst="rect">
            <a:avLst/>
          </a:prstGeom>
          <a:noFill/>
        </p:spPr>
        <p:txBody>
          <a:bodyPr wrap="none" rtlCol="0">
            <a:spAutoFit/>
          </a:bodyPr>
          <a:lstStyle/>
          <a:p>
            <a:pPr algn="ctr"/>
            <a:r>
              <a:rPr lang="en-US" b="1" dirty="0"/>
              <a:t>Is </a:t>
            </a:r>
            <a:r>
              <a:rPr lang="en-US" b="1" dirty="0" err="1"/>
              <a:t>sibsp</a:t>
            </a:r>
            <a:r>
              <a:rPr lang="en-US" b="1" dirty="0"/>
              <a:t> &gt; 2.5?</a:t>
            </a:r>
            <a:endParaRPr lang="en-IN" b="1" dirty="0"/>
          </a:p>
        </p:txBody>
      </p:sp>
      <p:sp>
        <p:nvSpPr>
          <p:cNvPr id="12" name="TextBox 11"/>
          <p:cNvSpPr txBox="1"/>
          <p:nvPr/>
        </p:nvSpPr>
        <p:spPr>
          <a:xfrm>
            <a:off x="3886707" y="45593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13" name="TextBox 12"/>
          <p:cNvSpPr txBox="1"/>
          <p:nvPr/>
        </p:nvSpPr>
        <p:spPr>
          <a:xfrm>
            <a:off x="5043964" y="6006584"/>
            <a:ext cx="593432" cy="369332"/>
          </a:xfrm>
          <a:prstGeom prst="rect">
            <a:avLst/>
          </a:prstGeom>
          <a:noFill/>
        </p:spPr>
        <p:txBody>
          <a:bodyPr wrap="none" rtlCol="0">
            <a:noAutofit/>
          </a:bodyPr>
          <a:lstStyle/>
          <a:p>
            <a:r>
              <a:rPr lang="en-US" dirty="0"/>
              <a:t>0.05</a:t>
            </a:r>
            <a:endParaRPr lang="en-IN" dirty="0"/>
          </a:p>
        </p:txBody>
      </p:sp>
      <p:sp>
        <p:nvSpPr>
          <p:cNvPr id="14" name="TextBox 13"/>
          <p:cNvSpPr txBox="1"/>
          <p:nvPr/>
        </p:nvSpPr>
        <p:spPr>
          <a:xfrm>
            <a:off x="5801042" y="6006584"/>
            <a:ext cx="593432" cy="369332"/>
          </a:xfrm>
          <a:prstGeom prst="rect">
            <a:avLst/>
          </a:prstGeom>
          <a:noFill/>
        </p:spPr>
        <p:txBody>
          <a:bodyPr wrap="none" rtlCol="0">
            <a:noAutofit/>
          </a:bodyPr>
          <a:lstStyle/>
          <a:p>
            <a:r>
              <a:rPr lang="en-US" dirty="0"/>
              <a:t>2%</a:t>
            </a:r>
            <a:endParaRPr lang="en-IN" dirty="0"/>
          </a:p>
        </p:txBody>
      </p:sp>
      <p:sp>
        <p:nvSpPr>
          <p:cNvPr id="15" name="TextBox 14"/>
          <p:cNvSpPr txBox="1"/>
          <p:nvPr/>
        </p:nvSpPr>
        <p:spPr>
          <a:xfrm>
            <a:off x="5400864" y="56388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16" name="TextBox 15"/>
          <p:cNvSpPr txBox="1"/>
          <p:nvPr/>
        </p:nvSpPr>
        <p:spPr>
          <a:xfrm>
            <a:off x="6737953" y="5638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17" name="TextBox 16"/>
          <p:cNvSpPr txBox="1"/>
          <p:nvPr/>
        </p:nvSpPr>
        <p:spPr>
          <a:xfrm>
            <a:off x="6558120" y="6006584"/>
            <a:ext cx="593432" cy="369332"/>
          </a:xfrm>
          <a:prstGeom prst="rect">
            <a:avLst/>
          </a:prstGeom>
          <a:noFill/>
        </p:spPr>
        <p:txBody>
          <a:bodyPr wrap="none" rtlCol="0">
            <a:noAutofit/>
          </a:bodyPr>
          <a:lstStyle/>
          <a:p>
            <a:r>
              <a:rPr lang="en-US" dirty="0"/>
              <a:t>0.89</a:t>
            </a:r>
            <a:endParaRPr lang="en-IN" dirty="0"/>
          </a:p>
        </p:txBody>
      </p:sp>
      <p:sp>
        <p:nvSpPr>
          <p:cNvPr id="18" name="TextBox 17"/>
          <p:cNvSpPr txBox="1"/>
          <p:nvPr/>
        </p:nvSpPr>
        <p:spPr>
          <a:xfrm>
            <a:off x="7315200" y="6006584"/>
            <a:ext cx="593432" cy="369332"/>
          </a:xfrm>
          <a:prstGeom prst="rect">
            <a:avLst/>
          </a:prstGeom>
          <a:noFill/>
        </p:spPr>
        <p:txBody>
          <a:bodyPr wrap="none" rtlCol="0">
            <a:noAutofit/>
          </a:bodyPr>
          <a:lstStyle/>
          <a:p>
            <a:r>
              <a:rPr lang="en-US" dirty="0"/>
              <a:t>2%</a:t>
            </a:r>
            <a:endParaRPr lang="en-IN" dirty="0"/>
          </a:p>
        </p:txBody>
      </p:sp>
      <p:sp>
        <p:nvSpPr>
          <p:cNvPr id="19" name="TextBox 18"/>
          <p:cNvSpPr txBox="1"/>
          <p:nvPr/>
        </p:nvSpPr>
        <p:spPr>
          <a:xfrm>
            <a:off x="6558120" y="3810000"/>
            <a:ext cx="593432" cy="369332"/>
          </a:xfrm>
          <a:prstGeom prst="rect">
            <a:avLst/>
          </a:prstGeom>
          <a:noFill/>
        </p:spPr>
        <p:txBody>
          <a:bodyPr wrap="none" rtlCol="0">
            <a:noAutofit/>
          </a:bodyPr>
          <a:lstStyle/>
          <a:p>
            <a:r>
              <a:rPr lang="en-US" dirty="0"/>
              <a:t>0.73</a:t>
            </a:r>
            <a:endParaRPr lang="en-IN" dirty="0"/>
          </a:p>
        </p:txBody>
      </p:sp>
      <p:sp>
        <p:nvSpPr>
          <p:cNvPr id="20" name="TextBox 19"/>
          <p:cNvSpPr txBox="1"/>
          <p:nvPr/>
        </p:nvSpPr>
        <p:spPr>
          <a:xfrm>
            <a:off x="7315200" y="3810000"/>
            <a:ext cx="593432" cy="369332"/>
          </a:xfrm>
          <a:prstGeom prst="rect">
            <a:avLst/>
          </a:prstGeom>
          <a:noFill/>
        </p:spPr>
        <p:txBody>
          <a:bodyPr wrap="none" rtlCol="0">
            <a:noAutofit/>
          </a:bodyPr>
          <a:lstStyle/>
          <a:p>
            <a:r>
              <a:rPr lang="en-US" dirty="0"/>
              <a:t>36%</a:t>
            </a:r>
            <a:endParaRPr lang="en-IN" dirty="0"/>
          </a:p>
        </p:txBody>
      </p:sp>
      <p:cxnSp>
        <p:nvCxnSpPr>
          <p:cNvPr id="21" name="Straight Connector 47"/>
          <p:cNvCxnSpPr>
            <a:stCxn id="6" idx="2"/>
            <a:endCxn id="7" idx="0"/>
          </p:cNvCxnSpPr>
          <p:nvPr/>
        </p:nvCxnSpPr>
        <p:spPr>
          <a:xfrm flipH="1">
            <a:off x="5387759" y="2769632"/>
            <a:ext cx="1057268"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2" name="Straight Connector 47"/>
          <p:cNvCxnSpPr>
            <a:stCxn id="6" idx="2"/>
            <a:endCxn id="8" idx="0"/>
          </p:cNvCxnSpPr>
          <p:nvPr/>
        </p:nvCxnSpPr>
        <p:spPr>
          <a:xfrm>
            <a:off x="6445028" y="2769632"/>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3" name="Straight Connector 47"/>
          <p:cNvCxnSpPr>
            <a:stCxn id="7" idx="2"/>
            <a:endCxn id="12" idx="0"/>
          </p:cNvCxnSpPr>
          <p:nvPr/>
        </p:nvCxnSpPr>
        <p:spPr>
          <a:xfrm flipH="1">
            <a:off x="4205063" y="3849132"/>
            <a:ext cx="118269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4" name="Straight Connector 47"/>
          <p:cNvCxnSpPr>
            <a:stCxn id="7" idx="2"/>
            <a:endCxn id="11" idx="0"/>
          </p:cNvCxnSpPr>
          <p:nvPr/>
        </p:nvCxnSpPr>
        <p:spPr>
          <a:xfrm>
            <a:off x="5387759" y="3849132"/>
            <a:ext cx="999204"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5" name="Straight Connector 47"/>
          <p:cNvCxnSpPr>
            <a:stCxn id="11" idx="2"/>
            <a:endCxn id="15" idx="0"/>
          </p:cNvCxnSpPr>
          <p:nvPr/>
        </p:nvCxnSpPr>
        <p:spPr>
          <a:xfrm flipH="1">
            <a:off x="5719221" y="4928632"/>
            <a:ext cx="667743"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6" name="Straight Connector 47"/>
          <p:cNvCxnSpPr>
            <a:stCxn id="11" idx="2"/>
            <a:endCxn id="16" idx="0"/>
          </p:cNvCxnSpPr>
          <p:nvPr/>
        </p:nvCxnSpPr>
        <p:spPr>
          <a:xfrm>
            <a:off x="6386963" y="4928632"/>
            <a:ext cx="846414"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42989" y="507592"/>
            <a:ext cx="7712709" cy="553998"/>
          </a:xfrm>
          <a:prstGeom prst="rect">
            <a:avLst/>
          </a:prstGeom>
        </p:spPr>
        <p:txBody>
          <a:bodyPr vert="horz" wrap="square" lIns="0" tIns="0" rIns="0" bIns="0" rtlCol="0">
            <a:spAutoFit/>
          </a:bodyPr>
          <a:lstStyle/>
          <a:p>
            <a:pPr marL="12700"/>
            <a:r>
              <a:rPr sz="3600" spc="-25" dirty="0">
                <a:solidFill>
                  <a:srgbClr val="4F81BD"/>
                </a:solidFill>
                <a:latin typeface="+mj-lt"/>
                <a:cs typeface="Calibri"/>
              </a:rPr>
              <a:t>De</a:t>
            </a:r>
            <a:r>
              <a:rPr sz="3600" dirty="0">
                <a:solidFill>
                  <a:srgbClr val="4F81BD"/>
                </a:solidFill>
                <a:latin typeface="+mj-lt"/>
                <a:cs typeface="Calibri"/>
              </a:rPr>
              <a:t>cision</a:t>
            </a:r>
            <a:r>
              <a:rPr sz="3600" spc="-10" dirty="0">
                <a:solidFill>
                  <a:srgbClr val="4F81BD"/>
                </a:solidFill>
                <a:latin typeface="+mj-lt"/>
                <a:cs typeface="Calibri"/>
              </a:rPr>
              <a:t> </a:t>
            </a:r>
            <a:r>
              <a:rPr sz="3600" spc="-25" dirty="0">
                <a:solidFill>
                  <a:srgbClr val="4F81BD"/>
                </a:solidFill>
                <a:latin typeface="+mj-lt"/>
                <a:cs typeface="Calibri"/>
              </a:rPr>
              <a:t>Tree</a:t>
            </a:r>
            <a:r>
              <a:rPr sz="3600" dirty="0">
                <a:solidFill>
                  <a:srgbClr val="4F81BD"/>
                </a:solidFill>
                <a:latin typeface="+mj-lt"/>
                <a:cs typeface="Calibri"/>
              </a:rPr>
              <a:t>s</a:t>
            </a:r>
            <a:endParaRPr sz="3600" dirty="0">
              <a:latin typeface="+mj-lt"/>
              <a:cs typeface="Calibri"/>
            </a:endParaRPr>
          </a:p>
        </p:txBody>
      </p:sp>
      <p:sp>
        <p:nvSpPr>
          <p:cNvPr id="3" name="object 3"/>
          <p:cNvSpPr txBox="1"/>
          <p:nvPr/>
        </p:nvSpPr>
        <p:spPr>
          <a:xfrm>
            <a:off x="2342989" y="1868016"/>
            <a:ext cx="7712709" cy="3427605"/>
          </a:xfrm>
          <a:prstGeom prst="rect">
            <a:avLst/>
          </a:prstGeom>
        </p:spPr>
        <p:txBody>
          <a:bodyPr vert="horz" wrap="square" lIns="0" tIns="0" rIns="0" bIns="0" rtlCol="0">
            <a:spAutoFit/>
          </a:bodyPr>
          <a:lstStyle/>
          <a:p>
            <a:pPr marL="12700">
              <a:lnSpc>
                <a:spcPts val="3820"/>
              </a:lnSpc>
            </a:pPr>
            <a:r>
              <a:rPr sz="3200" spc="-20" dirty="0">
                <a:solidFill>
                  <a:srgbClr val="4BACC6"/>
                </a:solidFill>
                <a:cs typeface="Calibri"/>
              </a:rPr>
              <a:t>Pre</a:t>
            </a:r>
            <a:r>
              <a:rPr lang="en-US" sz="3200" spc="-20" dirty="0">
                <a:solidFill>
                  <a:srgbClr val="4BACC6"/>
                </a:solidFill>
                <a:cs typeface="Calibri"/>
              </a:rPr>
              <a:t>diction:     </a:t>
            </a:r>
            <a:endParaRPr sz="3200" dirty="0">
              <a:cs typeface="Calibri"/>
            </a:endParaRPr>
          </a:p>
          <a:p>
            <a:pPr marL="12700">
              <a:lnSpc>
                <a:spcPts val="3820"/>
              </a:lnSpc>
              <a:tabLst>
                <a:tab pos="6889750" algn="l"/>
              </a:tabLst>
            </a:pPr>
            <a:r>
              <a:rPr sz="3200" spc="-25" dirty="0">
                <a:solidFill>
                  <a:srgbClr val="9BBB59"/>
                </a:solidFill>
                <a:cs typeface="Calibri"/>
              </a:rPr>
              <a:t>B</a:t>
            </a:r>
            <a:r>
              <a:rPr sz="3200" dirty="0">
                <a:solidFill>
                  <a:srgbClr val="9BBB59"/>
                </a:solidFill>
                <a:cs typeface="Calibri"/>
              </a:rPr>
              <a:t>as</a:t>
            </a:r>
            <a:r>
              <a:rPr sz="3200" spc="-20" dirty="0">
                <a:solidFill>
                  <a:srgbClr val="9BBB59"/>
                </a:solidFill>
                <a:cs typeface="Calibri"/>
              </a:rPr>
              <a:t>e</a:t>
            </a:r>
            <a:r>
              <a:rPr sz="3200" dirty="0">
                <a:solidFill>
                  <a:srgbClr val="9BBB59"/>
                </a:solidFill>
                <a:cs typeface="Calibri"/>
              </a:rPr>
              <a:t>d </a:t>
            </a:r>
            <a:r>
              <a:rPr sz="3200" spc="-5" dirty="0">
                <a:solidFill>
                  <a:srgbClr val="9BBB59"/>
                </a:solidFill>
                <a:cs typeface="Calibri"/>
              </a:rPr>
              <a:t>o</a:t>
            </a:r>
            <a:r>
              <a:rPr sz="3200" dirty="0">
                <a:solidFill>
                  <a:srgbClr val="9BBB59"/>
                </a:solidFill>
                <a:cs typeface="Calibri"/>
              </a:rPr>
              <a:t>n a bun</a:t>
            </a:r>
            <a:r>
              <a:rPr sz="3200" spc="-15" dirty="0">
                <a:solidFill>
                  <a:srgbClr val="9BBB59"/>
                </a:solidFill>
                <a:cs typeface="Calibri"/>
              </a:rPr>
              <a:t>c</a:t>
            </a:r>
            <a:r>
              <a:rPr sz="3200" dirty="0">
                <a:solidFill>
                  <a:srgbClr val="9BBB59"/>
                </a:solidFill>
                <a:cs typeface="Calibri"/>
              </a:rPr>
              <a:t>h </a:t>
            </a:r>
            <a:r>
              <a:rPr sz="3200" spc="-5" dirty="0">
                <a:solidFill>
                  <a:srgbClr val="9BBB59"/>
                </a:solidFill>
                <a:cs typeface="Calibri"/>
              </a:rPr>
              <a:t>o</a:t>
            </a:r>
            <a:r>
              <a:rPr sz="3200" dirty="0">
                <a:solidFill>
                  <a:srgbClr val="9BBB59"/>
                </a:solidFill>
                <a:cs typeface="Calibri"/>
              </a:rPr>
              <a:t>f IF … T</a:t>
            </a:r>
            <a:r>
              <a:rPr sz="3200" spc="-5" dirty="0">
                <a:solidFill>
                  <a:srgbClr val="9BBB59"/>
                </a:solidFill>
                <a:cs typeface="Calibri"/>
              </a:rPr>
              <a:t>H</a:t>
            </a:r>
            <a:r>
              <a:rPr sz="3200" dirty="0">
                <a:solidFill>
                  <a:srgbClr val="9BBB59"/>
                </a:solidFill>
                <a:cs typeface="Calibri"/>
              </a:rPr>
              <a:t>E</a:t>
            </a:r>
            <a:r>
              <a:rPr sz="3200" spc="-25" dirty="0">
                <a:solidFill>
                  <a:srgbClr val="9BBB59"/>
                </a:solidFill>
                <a:cs typeface="Calibri"/>
              </a:rPr>
              <a:t>N</a:t>
            </a:r>
            <a:r>
              <a:rPr sz="3200" dirty="0">
                <a:solidFill>
                  <a:srgbClr val="9BBB59"/>
                </a:solidFill>
                <a:cs typeface="Calibri"/>
              </a:rPr>
              <a:t> … ELSE …	</a:t>
            </a:r>
            <a:r>
              <a:rPr sz="3200" spc="-20" dirty="0">
                <a:solidFill>
                  <a:srgbClr val="9BBB59"/>
                </a:solidFill>
                <a:cs typeface="Calibri"/>
              </a:rPr>
              <a:t>r</a:t>
            </a:r>
            <a:r>
              <a:rPr sz="3200" dirty="0">
                <a:solidFill>
                  <a:srgbClr val="9BBB59"/>
                </a:solidFill>
                <a:cs typeface="Calibri"/>
              </a:rPr>
              <a:t>ul</a:t>
            </a:r>
            <a:r>
              <a:rPr sz="3200" spc="-20" dirty="0">
                <a:solidFill>
                  <a:srgbClr val="9BBB59"/>
                </a:solidFill>
                <a:cs typeface="Calibri"/>
              </a:rPr>
              <a:t>e</a:t>
            </a:r>
            <a:r>
              <a:rPr sz="3200" dirty="0">
                <a:solidFill>
                  <a:srgbClr val="9BBB59"/>
                </a:solidFill>
                <a:cs typeface="Calibri"/>
              </a:rPr>
              <a:t>s</a:t>
            </a:r>
            <a:endParaRPr sz="3200" dirty="0">
              <a:cs typeface="Calibri"/>
            </a:endParaRPr>
          </a:p>
          <a:p>
            <a:pPr>
              <a:lnSpc>
                <a:spcPct val="100000"/>
              </a:lnSpc>
            </a:pPr>
            <a:endParaRPr sz="3200" dirty="0">
              <a:cs typeface="Times New Roman"/>
            </a:endParaRPr>
          </a:p>
          <a:p>
            <a:pPr marL="12700">
              <a:lnSpc>
                <a:spcPts val="3820"/>
              </a:lnSpc>
            </a:pPr>
            <a:r>
              <a:rPr sz="3200" dirty="0">
                <a:solidFill>
                  <a:srgbClr val="4BACC6"/>
                </a:solidFill>
                <a:cs typeface="Calibri"/>
              </a:rPr>
              <a:t>Fi</a:t>
            </a:r>
            <a:r>
              <a:rPr lang="en-US" sz="3200" dirty="0">
                <a:solidFill>
                  <a:srgbClr val="4BACC6"/>
                </a:solidFill>
                <a:cs typeface="Calibri"/>
              </a:rPr>
              <a:t>tting</a:t>
            </a:r>
            <a:r>
              <a:rPr sz="3200" spc="-15" dirty="0">
                <a:solidFill>
                  <a:srgbClr val="4BACC6"/>
                </a:solidFill>
                <a:cs typeface="Calibri"/>
              </a:rPr>
              <a:t>:</a:t>
            </a:r>
            <a:endParaRPr sz="3200" dirty="0">
              <a:cs typeface="Calibri"/>
            </a:endParaRPr>
          </a:p>
          <a:p>
            <a:pPr marL="12700" marR="457200">
              <a:lnSpc>
                <a:spcPts val="3900"/>
              </a:lnSpc>
              <a:spcBef>
                <a:spcPts val="60"/>
              </a:spcBef>
            </a:pPr>
            <a:r>
              <a:rPr sz="3200" dirty="0">
                <a:solidFill>
                  <a:srgbClr val="F79646"/>
                </a:solidFill>
                <a:cs typeface="Calibri"/>
              </a:rPr>
              <a:t>Find a bun</a:t>
            </a:r>
            <a:r>
              <a:rPr sz="3200" spc="-15" dirty="0">
                <a:solidFill>
                  <a:srgbClr val="F79646"/>
                </a:solidFill>
                <a:cs typeface="Calibri"/>
              </a:rPr>
              <a:t>ch </a:t>
            </a:r>
            <a:r>
              <a:rPr sz="3200" spc="-5" dirty="0">
                <a:solidFill>
                  <a:srgbClr val="F79646"/>
                </a:solidFill>
                <a:cs typeface="Calibri"/>
              </a:rPr>
              <a:t>o</a:t>
            </a:r>
            <a:r>
              <a:rPr sz="3200" dirty="0">
                <a:solidFill>
                  <a:srgbClr val="F79646"/>
                </a:solidFill>
                <a:cs typeface="Calibri"/>
              </a:rPr>
              <a:t>f IF … T</a:t>
            </a:r>
            <a:r>
              <a:rPr sz="3200" spc="-5" dirty="0">
                <a:solidFill>
                  <a:srgbClr val="F79646"/>
                </a:solidFill>
                <a:cs typeface="Calibri"/>
              </a:rPr>
              <a:t>H</a:t>
            </a:r>
            <a:r>
              <a:rPr sz="3200" dirty="0">
                <a:solidFill>
                  <a:srgbClr val="F79646"/>
                </a:solidFill>
                <a:cs typeface="Calibri"/>
              </a:rPr>
              <a:t>E</a:t>
            </a:r>
            <a:r>
              <a:rPr sz="3200" spc="-25" dirty="0">
                <a:solidFill>
                  <a:srgbClr val="F79646"/>
                </a:solidFill>
                <a:cs typeface="Calibri"/>
              </a:rPr>
              <a:t>N</a:t>
            </a:r>
            <a:r>
              <a:rPr sz="3200" dirty="0">
                <a:solidFill>
                  <a:srgbClr val="F79646"/>
                </a:solidFill>
                <a:cs typeface="Calibri"/>
              </a:rPr>
              <a:t> … ELSE … </a:t>
            </a:r>
            <a:r>
              <a:rPr sz="3200" spc="-20" dirty="0">
                <a:solidFill>
                  <a:srgbClr val="F79646"/>
                </a:solidFill>
                <a:cs typeface="Calibri"/>
              </a:rPr>
              <a:t>r</a:t>
            </a:r>
            <a:r>
              <a:rPr sz="3200" dirty="0">
                <a:solidFill>
                  <a:srgbClr val="F79646"/>
                </a:solidFill>
                <a:cs typeface="Calibri"/>
              </a:rPr>
              <a:t>ul</a:t>
            </a:r>
            <a:r>
              <a:rPr sz="3200" spc="-20" dirty="0">
                <a:solidFill>
                  <a:srgbClr val="F79646"/>
                </a:solidFill>
                <a:cs typeface="Calibri"/>
              </a:rPr>
              <a:t>e</a:t>
            </a:r>
            <a:r>
              <a:rPr sz="3200" dirty="0">
                <a:solidFill>
                  <a:srgbClr val="F79646"/>
                </a:solidFill>
                <a:cs typeface="Calibri"/>
              </a:rPr>
              <a:t>s to </a:t>
            </a:r>
            <a:r>
              <a:rPr sz="3200" spc="-15" dirty="0">
                <a:solidFill>
                  <a:srgbClr val="F79646"/>
                </a:solidFill>
                <a:cs typeface="Calibri"/>
              </a:rPr>
              <a:t>c</a:t>
            </a:r>
            <a:r>
              <a:rPr sz="3200" spc="-5" dirty="0">
                <a:solidFill>
                  <a:srgbClr val="F79646"/>
                </a:solidFill>
                <a:cs typeface="Calibri"/>
              </a:rPr>
              <a:t>o</a:t>
            </a:r>
            <a:r>
              <a:rPr sz="3200" spc="-15" dirty="0">
                <a:solidFill>
                  <a:srgbClr val="F79646"/>
                </a:solidFill>
                <a:cs typeface="Calibri"/>
              </a:rPr>
              <a:t>ver</a:t>
            </a:r>
            <a:r>
              <a:rPr sz="3200" dirty="0">
                <a:solidFill>
                  <a:srgbClr val="F79646"/>
                </a:solidFill>
                <a:cs typeface="Calibri"/>
              </a:rPr>
              <a:t> all </a:t>
            </a:r>
            <a:r>
              <a:rPr sz="3200" spc="-15" dirty="0">
                <a:solidFill>
                  <a:srgbClr val="F79646"/>
                </a:solidFill>
                <a:cs typeface="Calibri"/>
              </a:rPr>
              <a:t>c</a:t>
            </a:r>
            <a:r>
              <a:rPr sz="3200" dirty="0">
                <a:solidFill>
                  <a:srgbClr val="F79646"/>
                </a:solidFill>
                <a:cs typeface="Calibri"/>
              </a:rPr>
              <a:t>as</a:t>
            </a:r>
            <a:r>
              <a:rPr sz="3200" spc="-20" dirty="0">
                <a:solidFill>
                  <a:srgbClr val="F79646"/>
                </a:solidFill>
                <a:cs typeface="Calibri"/>
              </a:rPr>
              <a:t>e</a:t>
            </a:r>
            <a:r>
              <a:rPr sz="3200" dirty="0">
                <a:solidFill>
                  <a:srgbClr val="F79646"/>
                </a:solidFill>
                <a:cs typeface="Calibri"/>
              </a:rPr>
              <a:t>s as b</a:t>
            </a:r>
            <a:r>
              <a:rPr sz="3200" spc="-20" dirty="0">
                <a:solidFill>
                  <a:srgbClr val="F79646"/>
                </a:solidFill>
                <a:cs typeface="Calibri"/>
              </a:rPr>
              <a:t>e</a:t>
            </a:r>
            <a:r>
              <a:rPr sz="3200" dirty="0">
                <a:solidFill>
                  <a:srgbClr val="F79646"/>
                </a:solidFill>
                <a:cs typeface="Calibri"/>
              </a:rPr>
              <a:t>s</a:t>
            </a:r>
            <a:r>
              <a:rPr sz="3200" spc="-15" dirty="0">
                <a:solidFill>
                  <a:srgbClr val="F79646"/>
                </a:solidFill>
                <a:cs typeface="Calibri"/>
              </a:rPr>
              <a:t>t</a:t>
            </a:r>
            <a:r>
              <a:rPr sz="3200" dirty="0">
                <a:solidFill>
                  <a:srgbClr val="F79646"/>
                </a:solidFill>
                <a:cs typeface="Calibri"/>
              </a:rPr>
              <a:t> </a:t>
            </a:r>
            <a:r>
              <a:rPr sz="3200" spc="-20" dirty="0">
                <a:solidFill>
                  <a:srgbClr val="F79646"/>
                </a:solidFill>
                <a:cs typeface="Calibri"/>
              </a:rPr>
              <a:t>y</a:t>
            </a:r>
            <a:r>
              <a:rPr sz="3200" spc="-5" dirty="0">
                <a:solidFill>
                  <a:srgbClr val="F79646"/>
                </a:solidFill>
                <a:cs typeface="Calibri"/>
              </a:rPr>
              <a:t>o</a:t>
            </a:r>
            <a:r>
              <a:rPr sz="3200" dirty="0">
                <a:solidFill>
                  <a:srgbClr val="F79646"/>
                </a:solidFill>
                <a:cs typeface="Calibri"/>
              </a:rPr>
              <a:t>u </a:t>
            </a:r>
            <a:r>
              <a:rPr sz="3200" spc="-15" dirty="0">
                <a:solidFill>
                  <a:srgbClr val="F79646"/>
                </a:solidFill>
                <a:cs typeface="Calibri"/>
              </a:rPr>
              <a:t>c</a:t>
            </a:r>
            <a:r>
              <a:rPr sz="3200" dirty="0">
                <a:solidFill>
                  <a:srgbClr val="F79646"/>
                </a:solidFill>
                <a:cs typeface="Calibri"/>
              </a:rPr>
              <a:t>an.</a:t>
            </a:r>
            <a:endParaRPr sz="3200" dirty="0">
              <a:cs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42988" y="576158"/>
            <a:ext cx="5022850" cy="492443"/>
          </a:xfrm>
          <a:prstGeom prst="rect">
            <a:avLst/>
          </a:prstGeom>
        </p:spPr>
        <p:txBody>
          <a:bodyPr vert="horz" wrap="square" lIns="0" tIns="0" rIns="0" bIns="0" rtlCol="0">
            <a:spAutoFit/>
          </a:bodyPr>
          <a:lstStyle/>
          <a:p>
            <a:pPr marL="12700"/>
            <a:r>
              <a:rPr sz="3200" spc="-25" dirty="0">
                <a:solidFill>
                  <a:srgbClr val="4F81BD"/>
                </a:solidFill>
                <a:latin typeface="+mj-lt"/>
                <a:cs typeface="Calibri"/>
              </a:rPr>
              <a:t>Us</a:t>
            </a:r>
            <a:r>
              <a:rPr sz="3200" spc="-20" dirty="0">
                <a:solidFill>
                  <a:srgbClr val="4F81BD"/>
                </a:solidFill>
                <a:latin typeface="+mj-lt"/>
                <a:cs typeface="Calibri"/>
              </a:rPr>
              <a:t>e a heu</a:t>
            </a:r>
            <a:r>
              <a:rPr lang="en-US" sz="3200" spc="-20" dirty="0">
                <a:solidFill>
                  <a:srgbClr val="4F81BD"/>
                </a:solidFill>
                <a:latin typeface="+mj-lt"/>
                <a:cs typeface="Calibri"/>
              </a:rPr>
              <a:t>ristic</a:t>
            </a:r>
            <a:r>
              <a:rPr sz="3200" spc="-15" dirty="0">
                <a:solidFill>
                  <a:srgbClr val="4F81BD"/>
                </a:solidFill>
                <a:latin typeface="+mj-lt"/>
                <a:cs typeface="Calibri"/>
              </a:rPr>
              <a:t>:</a:t>
            </a:r>
            <a:r>
              <a:rPr sz="3200" dirty="0">
                <a:solidFill>
                  <a:srgbClr val="4F81BD"/>
                </a:solidFill>
                <a:latin typeface="+mj-lt"/>
                <a:cs typeface="Calibri"/>
              </a:rPr>
              <a:t> </a:t>
            </a:r>
            <a:r>
              <a:rPr sz="3200" spc="-25" dirty="0">
                <a:solidFill>
                  <a:srgbClr val="4F81BD"/>
                </a:solidFill>
                <a:latin typeface="+mj-lt"/>
                <a:cs typeface="Calibri"/>
              </a:rPr>
              <a:t>G</a:t>
            </a:r>
            <a:r>
              <a:rPr sz="3200" spc="-20" dirty="0">
                <a:solidFill>
                  <a:srgbClr val="4F81BD"/>
                </a:solidFill>
                <a:latin typeface="+mj-lt"/>
                <a:cs typeface="Calibri"/>
              </a:rPr>
              <a:t>ree</a:t>
            </a:r>
            <a:r>
              <a:rPr sz="3200" dirty="0">
                <a:solidFill>
                  <a:srgbClr val="4F81BD"/>
                </a:solidFill>
                <a:latin typeface="+mj-lt"/>
                <a:cs typeface="Calibri"/>
              </a:rPr>
              <a:t>d</a:t>
            </a:r>
            <a:r>
              <a:rPr sz="3200" spc="-15" dirty="0">
                <a:solidFill>
                  <a:srgbClr val="4F81BD"/>
                </a:solidFill>
                <a:latin typeface="+mj-lt"/>
                <a:cs typeface="Calibri"/>
              </a:rPr>
              <a:t>y</a:t>
            </a:r>
            <a:r>
              <a:rPr sz="3200" dirty="0">
                <a:solidFill>
                  <a:srgbClr val="4F81BD"/>
                </a:solidFill>
                <a:latin typeface="+mj-lt"/>
                <a:cs typeface="Calibri"/>
              </a:rPr>
              <a:t> s</a:t>
            </a:r>
            <a:r>
              <a:rPr sz="3200" spc="-20" dirty="0">
                <a:solidFill>
                  <a:srgbClr val="4F81BD"/>
                </a:solidFill>
                <a:latin typeface="+mj-lt"/>
                <a:cs typeface="Calibri"/>
              </a:rPr>
              <a:t>ear</a:t>
            </a:r>
            <a:r>
              <a:rPr sz="3200" spc="-15" dirty="0">
                <a:solidFill>
                  <a:srgbClr val="4F81BD"/>
                </a:solidFill>
                <a:latin typeface="+mj-lt"/>
                <a:cs typeface="Calibri"/>
              </a:rPr>
              <a:t>c</a:t>
            </a:r>
            <a:r>
              <a:rPr sz="3200" dirty="0">
                <a:solidFill>
                  <a:srgbClr val="4F81BD"/>
                </a:solidFill>
                <a:latin typeface="+mj-lt"/>
                <a:cs typeface="Calibri"/>
              </a:rPr>
              <a:t>h</a:t>
            </a:r>
            <a:endParaRPr sz="3200" dirty="0">
              <a:latin typeface="+mj-lt"/>
              <a:cs typeface="Calibri"/>
            </a:endParaRPr>
          </a:p>
        </p:txBody>
      </p:sp>
      <p:sp>
        <p:nvSpPr>
          <p:cNvPr id="3" name="object 3"/>
          <p:cNvSpPr txBox="1">
            <a:spLocks noGrp="1"/>
          </p:cNvSpPr>
          <p:nvPr>
            <p:ph idx="1"/>
          </p:nvPr>
        </p:nvSpPr>
        <p:spPr>
          <a:xfrm>
            <a:off x="2342988" y="1508701"/>
            <a:ext cx="7506022" cy="1025281"/>
          </a:xfrm>
          <a:prstGeom prst="rect">
            <a:avLst/>
          </a:prstGeom>
        </p:spPr>
        <p:txBody>
          <a:bodyPr vert="horz" wrap="square" lIns="0" tIns="0" rIns="0" bIns="0" rtlCol="0">
            <a:spAutoFit/>
          </a:bodyPr>
          <a:lstStyle/>
          <a:p>
            <a:pPr marL="12700">
              <a:lnSpc>
                <a:spcPts val="3820"/>
              </a:lnSpc>
            </a:pPr>
            <a:r>
              <a:rPr spc="-25" dirty="0">
                <a:latin typeface="+mn-lt"/>
              </a:rPr>
              <a:t>B</a:t>
            </a:r>
            <a:r>
              <a:rPr dirty="0">
                <a:latin typeface="+mn-lt"/>
              </a:rPr>
              <a:t>uild </a:t>
            </a:r>
            <a:r>
              <a:rPr spc="-15" dirty="0">
                <a:latin typeface="+mn-lt"/>
              </a:rPr>
              <a:t>t</a:t>
            </a:r>
            <a:r>
              <a:rPr spc="-20" dirty="0">
                <a:latin typeface="+mn-lt"/>
              </a:rPr>
              <a:t>ree</a:t>
            </a:r>
            <a:r>
              <a:rPr dirty="0">
                <a:latin typeface="+mn-lt"/>
              </a:rPr>
              <a:t> spli</a:t>
            </a:r>
            <a:r>
              <a:rPr spc="-15" dirty="0">
                <a:latin typeface="+mn-lt"/>
              </a:rPr>
              <a:t>t</a:t>
            </a:r>
            <a:r>
              <a:rPr dirty="0">
                <a:latin typeface="+mn-lt"/>
              </a:rPr>
              <a:t> b</a:t>
            </a:r>
            <a:r>
              <a:rPr spc="-15" dirty="0">
                <a:latin typeface="+mn-lt"/>
              </a:rPr>
              <a:t>y</a:t>
            </a:r>
            <a:r>
              <a:rPr dirty="0">
                <a:latin typeface="+mn-lt"/>
              </a:rPr>
              <a:t> spli</a:t>
            </a:r>
            <a:r>
              <a:rPr spc="-10" dirty="0">
                <a:latin typeface="+mn-lt"/>
              </a:rPr>
              <a:t>t,</a:t>
            </a:r>
          </a:p>
          <a:p>
            <a:pPr marL="12700">
              <a:lnSpc>
                <a:spcPts val="3820"/>
              </a:lnSpc>
            </a:pPr>
            <a:r>
              <a:rPr dirty="0">
                <a:solidFill>
                  <a:srgbClr val="9BBB59"/>
                </a:solidFill>
                <a:latin typeface="+mn-lt"/>
              </a:rPr>
              <a:t>ﬁnd th</a:t>
            </a:r>
            <a:r>
              <a:rPr spc="-20" dirty="0">
                <a:solidFill>
                  <a:srgbClr val="9BBB59"/>
                </a:solidFill>
                <a:latin typeface="+mn-lt"/>
              </a:rPr>
              <a:t>e </a:t>
            </a:r>
            <a:r>
              <a:rPr b="1" u="sng" spc="-20" dirty="0">
                <a:solidFill>
                  <a:srgbClr val="C0504D"/>
                </a:solidFill>
                <a:latin typeface="+mn-lt"/>
              </a:rPr>
              <a:t>best</a:t>
            </a:r>
            <a:r>
              <a:rPr b="1" u="sng" spc="-75" dirty="0">
                <a:solidFill>
                  <a:srgbClr val="C0504D"/>
                </a:solidFill>
                <a:latin typeface="+mn-lt"/>
                <a:cs typeface="Times New Roman"/>
              </a:rPr>
              <a:t> </a:t>
            </a:r>
            <a:r>
              <a:rPr b="1" u="sng" spc="-20" dirty="0">
                <a:solidFill>
                  <a:srgbClr val="C0504D"/>
                </a:solidFill>
                <a:latin typeface="+mn-lt"/>
              </a:rPr>
              <a:t>spli</a:t>
            </a:r>
            <a:r>
              <a:rPr b="1" u="sng" spc="-15" dirty="0">
                <a:solidFill>
                  <a:srgbClr val="C0504D"/>
                </a:solidFill>
                <a:latin typeface="+mn-lt"/>
              </a:rPr>
              <a:t>t</a:t>
            </a:r>
            <a:r>
              <a:rPr b="1" dirty="0">
                <a:solidFill>
                  <a:srgbClr val="C0504D"/>
                </a:solidFill>
                <a:latin typeface="+mn-lt"/>
              </a:rPr>
              <a:t> </a:t>
            </a:r>
            <a:r>
              <a:rPr spc="-20" dirty="0">
                <a:solidFill>
                  <a:srgbClr val="9BBB59"/>
                </a:solidFill>
                <a:latin typeface="+mn-lt"/>
              </a:rPr>
              <a:t>y</a:t>
            </a:r>
            <a:r>
              <a:rPr spc="-5" dirty="0">
                <a:solidFill>
                  <a:srgbClr val="9BBB59"/>
                </a:solidFill>
                <a:latin typeface="+mn-lt"/>
              </a:rPr>
              <a:t>o</a:t>
            </a:r>
            <a:r>
              <a:rPr dirty="0">
                <a:solidFill>
                  <a:srgbClr val="9BBB59"/>
                </a:solidFill>
                <a:latin typeface="+mn-lt"/>
              </a:rPr>
              <a:t>u </a:t>
            </a:r>
            <a:r>
              <a:rPr spc="-15" dirty="0">
                <a:solidFill>
                  <a:srgbClr val="9BBB59"/>
                </a:solidFill>
                <a:latin typeface="+mn-lt"/>
              </a:rPr>
              <a:t>c</a:t>
            </a:r>
            <a:r>
              <a:rPr dirty="0">
                <a:solidFill>
                  <a:srgbClr val="9BBB59"/>
                </a:solidFill>
                <a:latin typeface="+mn-lt"/>
              </a:rPr>
              <a:t>an </a:t>
            </a:r>
            <a:r>
              <a:rPr spc="-15" dirty="0">
                <a:solidFill>
                  <a:srgbClr val="9BBB59"/>
                </a:solidFill>
                <a:latin typeface="+mn-lt"/>
              </a:rPr>
              <a:t>at</a:t>
            </a:r>
            <a:r>
              <a:rPr dirty="0">
                <a:solidFill>
                  <a:srgbClr val="9BBB59"/>
                </a:solidFill>
                <a:latin typeface="+mn-lt"/>
              </a:rPr>
              <a:t> </a:t>
            </a:r>
            <a:r>
              <a:rPr spc="-15" dirty="0">
                <a:solidFill>
                  <a:srgbClr val="9BBB59"/>
                </a:solidFill>
                <a:latin typeface="+mn-lt"/>
              </a:rPr>
              <a:t>eac</a:t>
            </a:r>
            <a:r>
              <a:rPr dirty="0">
                <a:solidFill>
                  <a:srgbClr val="9BBB59"/>
                </a:solidFill>
                <a:latin typeface="+mn-lt"/>
              </a:rPr>
              <a:t>h s</a:t>
            </a:r>
            <a:r>
              <a:rPr spc="-15" dirty="0">
                <a:solidFill>
                  <a:srgbClr val="9BBB59"/>
                </a:solidFill>
                <a:latin typeface="+mn-lt"/>
              </a:rPr>
              <a:t>te</a:t>
            </a:r>
            <a:r>
              <a:rPr dirty="0">
                <a:solidFill>
                  <a:srgbClr val="9BBB59"/>
                </a:solidFill>
                <a:latin typeface="+mn-lt"/>
              </a:rPr>
              <a:t>p</a:t>
            </a:r>
            <a:endParaRPr sz="9600" dirty="0">
              <a:latin typeface="+mn-lt"/>
            </a:endParaRPr>
          </a:p>
        </p:txBody>
      </p:sp>
      <p:sp>
        <p:nvSpPr>
          <p:cNvPr id="4" name="object 3"/>
          <p:cNvSpPr txBox="1">
            <a:spLocks/>
          </p:cNvSpPr>
          <p:nvPr/>
        </p:nvSpPr>
        <p:spPr>
          <a:xfrm>
            <a:off x="5065484" y="3594907"/>
            <a:ext cx="2061030" cy="2123658"/>
          </a:xfrm>
          <a:prstGeom prst="rect">
            <a:avLst/>
          </a:prstGeom>
        </p:spPr>
        <p:txBody>
          <a:bodyPr vert="horz" wrap="square" lIns="0" tIns="0" rIns="0" bIns="0" rtlCol="0" anchor="ctr" anchorCtr="0">
            <a:spAutoFit/>
          </a:bodyPr>
          <a:lstStyle>
            <a:lvl1pPr marL="0">
              <a:defRPr sz="3200" b="0" i="0">
                <a:solidFill>
                  <a:schemeClr val="accent6"/>
                </a:solidFill>
                <a:latin typeface="Calibri"/>
                <a:ea typeface="+mn-ea"/>
                <a:cs typeface="Calibri"/>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ctr">
              <a:spcBef>
                <a:spcPts val="60"/>
              </a:spcBef>
            </a:pPr>
            <a:r>
              <a:rPr lang="en-US" sz="13800" kern="0" dirty="0">
                <a:solidFill>
                  <a:srgbClr val="7F7F7F"/>
                </a:solidFill>
                <a:latin typeface="+mn-lt"/>
              </a:rPr>
              <a:t>?</a:t>
            </a:r>
            <a:endParaRPr lang="en-US" sz="13800" kern="0" dirty="0">
              <a:latin typeface="+mn-l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42988" y="563458"/>
            <a:ext cx="7787983" cy="492443"/>
          </a:xfrm>
          <a:prstGeom prst="rect">
            <a:avLst/>
          </a:prstGeom>
        </p:spPr>
        <p:txBody>
          <a:bodyPr vert="horz" wrap="square" lIns="0" tIns="0" rIns="0" bIns="0" rtlCol="0">
            <a:spAutoFit/>
          </a:bodyPr>
          <a:lstStyle/>
          <a:p>
            <a:pPr marL="12700"/>
            <a:r>
              <a:rPr sz="3200" dirty="0">
                <a:solidFill>
                  <a:srgbClr val="4F81BD"/>
                </a:solidFill>
                <a:latin typeface="+mj-lt"/>
                <a:cs typeface="Calibri"/>
              </a:rPr>
              <a:t>Inf</a:t>
            </a:r>
            <a:r>
              <a:rPr sz="3200" spc="-5" dirty="0">
                <a:solidFill>
                  <a:srgbClr val="4F81BD"/>
                </a:solidFill>
                <a:latin typeface="+mj-lt"/>
                <a:cs typeface="Calibri"/>
              </a:rPr>
              <a:t>o</a:t>
            </a:r>
            <a:r>
              <a:rPr sz="3200" spc="-20" dirty="0">
                <a:solidFill>
                  <a:srgbClr val="4F81BD"/>
                </a:solidFill>
                <a:latin typeface="+mj-lt"/>
                <a:cs typeface="Calibri"/>
              </a:rPr>
              <a:t>r</a:t>
            </a:r>
            <a:r>
              <a:rPr lang="en-US" sz="3200" spc="-30" dirty="0">
                <a:solidFill>
                  <a:srgbClr val="4F81BD"/>
                </a:solidFill>
                <a:latin typeface="+mj-lt"/>
                <a:cs typeface="Calibri"/>
              </a:rPr>
              <a:t>matio</a:t>
            </a:r>
            <a:r>
              <a:rPr sz="3200" dirty="0">
                <a:solidFill>
                  <a:srgbClr val="4F81BD"/>
                </a:solidFill>
                <a:latin typeface="+mj-lt"/>
                <a:cs typeface="Calibri"/>
              </a:rPr>
              <a:t>n En</a:t>
            </a:r>
            <a:r>
              <a:rPr sz="3200" spc="-15" dirty="0">
                <a:solidFill>
                  <a:srgbClr val="4F81BD"/>
                </a:solidFill>
                <a:latin typeface="+mj-lt"/>
                <a:cs typeface="Calibri"/>
              </a:rPr>
              <a:t>t</a:t>
            </a:r>
            <a:r>
              <a:rPr sz="3200" spc="-20" dirty="0">
                <a:solidFill>
                  <a:srgbClr val="4F81BD"/>
                </a:solidFill>
                <a:latin typeface="+mj-lt"/>
                <a:cs typeface="Calibri"/>
              </a:rPr>
              <a:t>r</a:t>
            </a:r>
            <a:r>
              <a:rPr sz="3200" spc="-5" dirty="0">
                <a:solidFill>
                  <a:srgbClr val="4F81BD"/>
                </a:solidFill>
                <a:latin typeface="+mj-lt"/>
                <a:cs typeface="Calibri"/>
              </a:rPr>
              <a:t>o</a:t>
            </a:r>
            <a:r>
              <a:rPr sz="3200" dirty="0">
                <a:solidFill>
                  <a:srgbClr val="4F81BD"/>
                </a:solidFill>
                <a:latin typeface="+mj-lt"/>
                <a:cs typeface="Calibri"/>
              </a:rPr>
              <a:t>p</a:t>
            </a:r>
            <a:r>
              <a:rPr sz="3200" spc="-15" dirty="0">
                <a:solidFill>
                  <a:srgbClr val="4F81BD"/>
                </a:solidFill>
                <a:latin typeface="+mj-lt"/>
                <a:cs typeface="Calibri"/>
              </a:rPr>
              <a:t>y</a:t>
            </a:r>
            <a:endParaRPr sz="3200" dirty="0">
              <a:latin typeface="+mj-lt"/>
              <a:cs typeface="Calibri"/>
            </a:endParaRPr>
          </a:p>
        </p:txBody>
      </p:sp>
      <p:sp>
        <p:nvSpPr>
          <p:cNvPr id="4" name="object 4"/>
          <p:cNvSpPr txBox="1"/>
          <p:nvPr/>
        </p:nvSpPr>
        <p:spPr>
          <a:xfrm>
            <a:off x="4277043" y="5479162"/>
            <a:ext cx="3618865" cy="1667123"/>
          </a:xfrm>
          <a:prstGeom prst="rect">
            <a:avLst/>
          </a:prstGeom>
        </p:spPr>
        <p:txBody>
          <a:bodyPr vert="horz" wrap="square" lIns="0" tIns="0" rIns="0" bIns="0" rtlCol="0">
            <a:spAutoFit/>
          </a:bodyPr>
          <a:lstStyle/>
          <a:p>
            <a:pPr marL="12700" algn="ctr"/>
            <a:r>
              <a:rPr sz="3350" i="1" dirty="0">
                <a:cs typeface="Times New Roman"/>
              </a:rPr>
              <a:t>H</a:t>
            </a:r>
            <a:r>
              <a:rPr sz="3350" i="1" spc="170" dirty="0">
                <a:cs typeface="Times New Roman"/>
              </a:rPr>
              <a:t> </a:t>
            </a:r>
            <a:r>
              <a:rPr lang="en-US" sz="3350" spc="-20" dirty="0">
                <a:cs typeface="Symbol"/>
              </a:rPr>
              <a:t>= -</a:t>
            </a:r>
            <a:r>
              <a:rPr lang="en-US" sz="7500" baseline="-6111" dirty="0">
                <a:cs typeface="Symbol"/>
              </a:rPr>
              <a:t>∑</a:t>
            </a:r>
            <a:r>
              <a:rPr sz="3350" i="1" spc="5" dirty="0">
                <a:cs typeface="Times New Roman"/>
              </a:rPr>
              <a:t>p</a:t>
            </a:r>
            <a:r>
              <a:rPr sz="3350" spc="210" dirty="0">
                <a:cs typeface="Times New Roman"/>
              </a:rPr>
              <a:t>(</a:t>
            </a:r>
            <a:r>
              <a:rPr sz="3350" i="1" spc="-10" dirty="0">
                <a:cs typeface="Times New Roman"/>
              </a:rPr>
              <a:t>x</a:t>
            </a:r>
            <a:r>
              <a:rPr sz="2850" i="1" spc="7" baseline="-24853" dirty="0">
                <a:cs typeface="Times New Roman"/>
              </a:rPr>
              <a:t>i</a:t>
            </a:r>
            <a:r>
              <a:rPr sz="2850" i="1" spc="-120" baseline="-24853" dirty="0">
                <a:cs typeface="Times New Roman"/>
              </a:rPr>
              <a:t> </a:t>
            </a:r>
            <a:r>
              <a:rPr sz="3350" dirty="0">
                <a:cs typeface="Times New Roman"/>
              </a:rPr>
              <a:t>)</a:t>
            </a:r>
            <a:r>
              <a:rPr sz="3350" spc="-540" dirty="0">
                <a:cs typeface="Times New Roman"/>
              </a:rPr>
              <a:t> </a:t>
            </a:r>
            <a:r>
              <a:rPr sz="3350" spc="-20" dirty="0">
                <a:cs typeface="Times New Roman"/>
              </a:rPr>
              <a:t>log</a:t>
            </a:r>
            <a:r>
              <a:rPr sz="3350" spc="-175" dirty="0">
                <a:cs typeface="Times New Roman"/>
              </a:rPr>
              <a:t> </a:t>
            </a:r>
            <a:r>
              <a:rPr sz="3350" i="1" spc="5" dirty="0">
                <a:cs typeface="Times New Roman"/>
              </a:rPr>
              <a:t>p</a:t>
            </a:r>
            <a:r>
              <a:rPr sz="3350" spc="210" dirty="0">
                <a:cs typeface="Times New Roman"/>
              </a:rPr>
              <a:t>(</a:t>
            </a:r>
            <a:r>
              <a:rPr sz="3350" i="1" spc="-10" dirty="0">
                <a:cs typeface="Times New Roman"/>
              </a:rPr>
              <a:t>x</a:t>
            </a:r>
            <a:r>
              <a:rPr sz="2850" i="1" spc="7" baseline="-24853" dirty="0">
                <a:cs typeface="Times New Roman"/>
              </a:rPr>
              <a:t>i</a:t>
            </a:r>
            <a:r>
              <a:rPr sz="2850" i="1" spc="-120" baseline="-24853" dirty="0">
                <a:cs typeface="Times New Roman"/>
              </a:rPr>
              <a:t> </a:t>
            </a:r>
            <a:r>
              <a:rPr sz="3350" dirty="0">
                <a:cs typeface="Times New Roman"/>
              </a:rPr>
              <a:t>)</a:t>
            </a:r>
          </a:p>
          <a:p>
            <a:pPr marL="939800">
              <a:spcBef>
                <a:spcPts val="675"/>
              </a:spcBef>
            </a:pPr>
            <a:r>
              <a:rPr lang="en-US" sz="1900" i="1" spc="5" dirty="0">
                <a:cs typeface="Times New Roman"/>
              </a:rPr>
              <a:t>  </a:t>
            </a:r>
            <a:r>
              <a:rPr sz="1900" i="1" spc="5" dirty="0" err="1">
                <a:cs typeface="Times New Roman"/>
              </a:rPr>
              <a:t>i</a:t>
            </a:r>
            <a:endParaRPr sz="1900" dirty="0">
              <a:cs typeface="Times New Roman"/>
            </a:endParaRPr>
          </a:p>
        </p:txBody>
      </p:sp>
      <p:sp>
        <p:nvSpPr>
          <p:cNvPr id="6" name="Rectangle 5"/>
          <p:cNvSpPr/>
          <p:nvPr/>
        </p:nvSpPr>
        <p:spPr>
          <a:xfrm>
            <a:off x="3881385" y="1880236"/>
            <a:ext cx="4767314" cy="2968491"/>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Freeform 26"/>
          <p:cNvSpPr>
            <a:spLocks/>
          </p:cNvSpPr>
          <p:nvPr/>
        </p:nvSpPr>
        <p:spPr bwMode="auto">
          <a:xfrm>
            <a:off x="3881387" y="1880234"/>
            <a:ext cx="4767313" cy="2968493"/>
          </a:xfrm>
          <a:custGeom>
            <a:avLst/>
            <a:gdLst>
              <a:gd name="T0" fmla="*/ 2 w 2518"/>
              <a:gd name="T1" fmla="*/ 1196 h 1301"/>
              <a:gd name="T2" fmla="*/ 15 w 2518"/>
              <a:gd name="T3" fmla="*/ 1068 h 1301"/>
              <a:gd name="T4" fmla="*/ 38 w 2518"/>
              <a:gd name="T5" fmla="*/ 944 h 1301"/>
              <a:gd name="T6" fmla="*/ 77 w 2518"/>
              <a:gd name="T7" fmla="*/ 826 h 1301"/>
              <a:gd name="T8" fmla="*/ 123 w 2518"/>
              <a:gd name="T9" fmla="*/ 713 h 1301"/>
              <a:gd name="T10" fmla="*/ 182 w 2518"/>
              <a:gd name="T11" fmla="*/ 606 h 1301"/>
              <a:gd name="T12" fmla="*/ 249 w 2518"/>
              <a:gd name="T13" fmla="*/ 506 h 1301"/>
              <a:gd name="T14" fmla="*/ 326 w 2518"/>
              <a:gd name="T15" fmla="*/ 413 h 1301"/>
              <a:gd name="T16" fmla="*/ 413 w 2518"/>
              <a:gd name="T17" fmla="*/ 328 h 1301"/>
              <a:gd name="T18" fmla="*/ 505 w 2518"/>
              <a:gd name="T19" fmla="*/ 251 h 1301"/>
              <a:gd name="T20" fmla="*/ 606 w 2518"/>
              <a:gd name="T21" fmla="*/ 182 h 1301"/>
              <a:gd name="T22" fmla="*/ 713 w 2518"/>
              <a:gd name="T23" fmla="*/ 123 h 1301"/>
              <a:gd name="T24" fmla="*/ 826 w 2518"/>
              <a:gd name="T25" fmla="*/ 77 h 1301"/>
              <a:gd name="T26" fmla="*/ 944 w 2518"/>
              <a:gd name="T27" fmla="*/ 41 h 1301"/>
              <a:gd name="T28" fmla="*/ 1068 w 2518"/>
              <a:gd name="T29" fmla="*/ 15 h 1301"/>
              <a:gd name="T30" fmla="*/ 1193 w 2518"/>
              <a:gd name="T31" fmla="*/ 2 h 1301"/>
              <a:gd name="T32" fmla="*/ 1324 w 2518"/>
              <a:gd name="T33" fmla="*/ 2 h 1301"/>
              <a:gd name="T34" fmla="*/ 1450 w 2518"/>
              <a:gd name="T35" fmla="*/ 15 h 1301"/>
              <a:gd name="T36" fmla="*/ 1573 w 2518"/>
              <a:gd name="T37" fmla="*/ 41 h 1301"/>
              <a:gd name="T38" fmla="*/ 1691 w 2518"/>
              <a:gd name="T39" fmla="*/ 77 h 1301"/>
              <a:gd name="T40" fmla="*/ 1804 w 2518"/>
              <a:gd name="T41" fmla="*/ 123 h 1301"/>
              <a:gd name="T42" fmla="*/ 1912 w 2518"/>
              <a:gd name="T43" fmla="*/ 182 h 1301"/>
              <a:gd name="T44" fmla="*/ 2012 w 2518"/>
              <a:gd name="T45" fmla="*/ 251 h 1301"/>
              <a:gd name="T46" fmla="*/ 2107 w 2518"/>
              <a:gd name="T47" fmla="*/ 328 h 1301"/>
              <a:gd name="T48" fmla="*/ 2192 w 2518"/>
              <a:gd name="T49" fmla="*/ 413 h 1301"/>
              <a:gd name="T50" fmla="*/ 2269 w 2518"/>
              <a:gd name="T51" fmla="*/ 506 h 1301"/>
              <a:gd name="T52" fmla="*/ 2336 w 2518"/>
              <a:gd name="T53" fmla="*/ 606 h 1301"/>
              <a:gd name="T54" fmla="*/ 2395 w 2518"/>
              <a:gd name="T55" fmla="*/ 713 h 1301"/>
              <a:gd name="T56" fmla="*/ 2444 w 2518"/>
              <a:gd name="T57" fmla="*/ 826 h 1301"/>
              <a:gd name="T58" fmla="*/ 2480 w 2518"/>
              <a:gd name="T59" fmla="*/ 944 h 1301"/>
              <a:gd name="T60" fmla="*/ 2505 w 2518"/>
              <a:gd name="T61" fmla="*/ 1068 h 1301"/>
              <a:gd name="T62" fmla="*/ 2518 w 2518"/>
              <a:gd name="T63" fmla="*/ 1196 h 1301"/>
              <a:gd name="T64" fmla="*/ 2518 w 2518"/>
              <a:gd name="T65" fmla="*/ 1265 h 1301"/>
              <a:gd name="T66" fmla="*/ 2513 w 2518"/>
              <a:gd name="T67" fmla="*/ 1286 h 1301"/>
              <a:gd name="T68" fmla="*/ 2498 w 2518"/>
              <a:gd name="T69" fmla="*/ 1296 h 1301"/>
              <a:gd name="T70" fmla="*/ 43 w 2518"/>
              <a:gd name="T71" fmla="*/ 1301 h 1301"/>
              <a:gd name="T72" fmla="*/ 28 w 2518"/>
              <a:gd name="T73" fmla="*/ 1301 h 1301"/>
              <a:gd name="T74" fmla="*/ 12 w 2518"/>
              <a:gd name="T75" fmla="*/ 1294 h 1301"/>
              <a:gd name="T76" fmla="*/ 2 w 2518"/>
              <a:gd name="T77" fmla="*/ 1276 h 1301"/>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518"/>
              <a:gd name="T118" fmla="*/ 0 h 1301"/>
              <a:gd name="T119" fmla="*/ 2518 w 2518"/>
              <a:gd name="T120" fmla="*/ 1301 h 1301"/>
              <a:gd name="connsiteX0" fmla="*/ 0 w 10000"/>
              <a:gd name="connsiteY0" fmla="*/ 9685 h 11054"/>
              <a:gd name="connsiteX1" fmla="*/ 8 w 10000"/>
              <a:gd name="connsiteY1" fmla="*/ 9193 h 11054"/>
              <a:gd name="connsiteX2" fmla="*/ 28 w 10000"/>
              <a:gd name="connsiteY2" fmla="*/ 8701 h 11054"/>
              <a:gd name="connsiteX3" fmla="*/ 60 w 10000"/>
              <a:gd name="connsiteY3" fmla="*/ 8209 h 11054"/>
              <a:gd name="connsiteX4" fmla="*/ 99 w 10000"/>
              <a:gd name="connsiteY4" fmla="*/ 7733 h 11054"/>
              <a:gd name="connsiteX5" fmla="*/ 151 w 10000"/>
              <a:gd name="connsiteY5" fmla="*/ 7256 h 11054"/>
              <a:gd name="connsiteX6" fmla="*/ 222 w 10000"/>
              <a:gd name="connsiteY6" fmla="*/ 6802 h 11054"/>
              <a:gd name="connsiteX7" fmla="*/ 306 w 10000"/>
              <a:gd name="connsiteY7" fmla="*/ 6349 h 11054"/>
              <a:gd name="connsiteX8" fmla="*/ 397 w 10000"/>
              <a:gd name="connsiteY8" fmla="*/ 5919 h 11054"/>
              <a:gd name="connsiteX9" fmla="*/ 488 w 10000"/>
              <a:gd name="connsiteY9" fmla="*/ 5480 h 11054"/>
              <a:gd name="connsiteX10" fmla="*/ 600 w 10000"/>
              <a:gd name="connsiteY10" fmla="*/ 5073 h 11054"/>
              <a:gd name="connsiteX11" fmla="*/ 723 w 10000"/>
              <a:gd name="connsiteY11" fmla="*/ 4658 h 11054"/>
              <a:gd name="connsiteX12" fmla="*/ 854 w 10000"/>
              <a:gd name="connsiteY12" fmla="*/ 4258 h 11054"/>
              <a:gd name="connsiteX13" fmla="*/ 989 w 10000"/>
              <a:gd name="connsiteY13" fmla="*/ 3889 h 11054"/>
              <a:gd name="connsiteX14" fmla="*/ 1140 w 10000"/>
              <a:gd name="connsiteY14" fmla="*/ 3528 h 11054"/>
              <a:gd name="connsiteX15" fmla="*/ 1295 w 10000"/>
              <a:gd name="connsiteY15" fmla="*/ 3174 h 11054"/>
              <a:gd name="connsiteX16" fmla="*/ 1465 w 10000"/>
              <a:gd name="connsiteY16" fmla="*/ 2836 h 11054"/>
              <a:gd name="connsiteX17" fmla="*/ 1640 w 10000"/>
              <a:gd name="connsiteY17" fmla="*/ 2521 h 11054"/>
              <a:gd name="connsiteX18" fmla="*/ 1823 w 10000"/>
              <a:gd name="connsiteY18" fmla="*/ 2206 h 11054"/>
              <a:gd name="connsiteX19" fmla="*/ 2006 w 10000"/>
              <a:gd name="connsiteY19" fmla="*/ 1929 h 11054"/>
              <a:gd name="connsiteX20" fmla="*/ 2200 w 10000"/>
              <a:gd name="connsiteY20" fmla="*/ 1653 h 11054"/>
              <a:gd name="connsiteX21" fmla="*/ 2407 w 10000"/>
              <a:gd name="connsiteY21" fmla="*/ 1399 h 11054"/>
              <a:gd name="connsiteX22" fmla="*/ 2617 w 10000"/>
              <a:gd name="connsiteY22" fmla="*/ 1161 h 11054"/>
              <a:gd name="connsiteX23" fmla="*/ 2832 w 10000"/>
              <a:gd name="connsiteY23" fmla="*/ 945 h 11054"/>
              <a:gd name="connsiteX24" fmla="*/ 3058 w 10000"/>
              <a:gd name="connsiteY24" fmla="*/ 769 h 11054"/>
              <a:gd name="connsiteX25" fmla="*/ 3280 w 10000"/>
              <a:gd name="connsiteY25" fmla="*/ 592 h 11054"/>
              <a:gd name="connsiteX26" fmla="*/ 3515 w 10000"/>
              <a:gd name="connsiteY26" fmla="*/ 430 h 11054"/>
              <a:gd name="connsiteX27" fmla="*/ 3749 w 10000"/>
              <a:gd name="connsiteY27" fmla="*/ 315 h 11054"/>
              <a:gd name="connsiteX28" fmla="*/ 3995 w 10000"/>
              <a:gd name="connsiteY28" fmla="*/ 200 h 11054"/>
              <a:gd name="connsiteX29" fmla="*/ 4241 w 10000"/>
              <a:gd name="connsiteY29" fmla="*/ 115 h 11054"/>
              <a:gd name="connsiteX30" fmla="*/ 4496 w 10000"/>
              <a:gd name="connsiteY30" fmla="*/ 61 h 11054"/>
              <a:gd name="connsiteX31" fmla="*/ 4738 w 10000"/>
              <a:gd name="connsiteY31" fmla="*/ 15 h 11054"/>
              <a:gd name="connsiteX32" fmla="*/ 5004 w 10000"/>
              <a:gd name="connsiteY32" fmla="*/ 0 h 11054"/>
              <a:gd name="connsiteX33" fmla="*/ 5258 w 10000"/>
              <a:gd name="connsiteY33" fmla="*/ 15 h 11054"/>
              <a:gd name="connsiteX34" fmla="*/ 5516 w 10000"/>
              <a:gd name="connsiteY34" fmla="*/ 61 h 11054"/>
              <a:gd name="connsiteX35" fmla="*/ 5759 w 10000"/>
              <a:gd name="connsiteY35" fmla="*/ 115 h 11054"/>
              <a:gd name="connsiteX36" fmla="*/ 6013 w 10000"/>
              <a:gd name="connsiteY36" fmla="*/ 200 h 11054"/>
              <a:gd name="connsiteX37" fmla="*/ 6247 w 10000"/>
              <a:gd name="connsiteY37" fmla="*/ 315 h 11054"/>
              <a:gd name="connsiteX38" fmla="*/ 6493 w 10000"/>
              <a:gd name="connsiteY38" fmla="*/ 430 h 11054"/>
              <a:gd name="connsiteX39" fmla="*/ 6716 w 10000"/>
              <a:gd name="connsiteY39" fmla="*/ 592 h 11054"/>
              <a:gd name="connsiteX40" fmla="*/ 6954 w 10000"/>
              <a:gd name="connsiteY40" fmla="*/ 769 h 11054"/>
              <a:gd name="connsiteX41" fmla="*/ 7164 w 10000"/>
              <a:gd name="connsiteY41" fmla="*/ 945 h 11054"/>
              <a:gd name="connsiteX42" fmla="*/ 7391 w 10000"/>
              <a:gd name="connsiteY42" fmla="*/ 1161 h 11054"/>
              <a:gd name="connsiteX43" fmla="*/ 7593 w 10000"/>
              <a:gd name="connsiteY43" fmla="*/ 1399 h 11054"/>
              <a:gd name="connsiteX44" fmla="*/ 7800 w 10000"/>
              <a:gd name="connsiteY44" fmla="*/ 1653 h 11054"/>
              <a:gd name="connsiteX45" fmla="*/ 7990 w 10000"/>
              <a:gd name="connsiteY45" fmla="*/ 1929 h 11054"/>
              <a:gd name="connsiteX46" fmla="*/ 8185 w 10000"/>
              <a:gd name="connsiteY46" fmla="*/ 2206 h 11054"/>
              <a:gd name="connsiteX47" fmla="*/ 8368 w 10000"/>
              <a:gd name="connsiteY47" fmla="*/ 2521 h 11054"/>
              <a:gd name="connsiteX48" fmla="*/ 8542 w 10000"/>
              <a:gd name="connsiteY48" fmla="*/ 2836 h 11054"/>
              <a:gd name="connsiteX49" fmla="*/ 8705 w 10000"/>
              <a:gd name="connsiteY49" fmla="*/ 3174 h 11054"/>
              <a:gd name="connsiteX50" fmla="*/ 8860 w 10000"/>
              <a:gd name="connsiteY50" fmla="*/ 3528 h 11054"/>
              <a:gd name="connsiteX51" fmla="*/ 9011 w 10000"/>
              <a:gd name="connsiteY51" fmla="*/ 3889 h 11054"/>
              <a:gd name="connsiteX52" fmla="*/ 9154 w 10000"/>
              <a:gd name="connsiteY52" fmla="*/ 4258 h 11054"/>
              <a:gd name="connsiteX53" fmla="*/ 9277 w 10000"/>
              <a:gd name="connsiteY53" fmla="*/ 4658 h 11054"/>
              <a:gd name="connsiteX54" fmla="*/ 9400 w 10000"/>
              <a:gd name="connsiteY54" fmla="*/ 5073 h 11054"/>
              <a:gd name="connsiteX55" fmla="*/ 9512 w 10000"/>
              <a:gd name="connsiteY55" fmla="*/ 5480 h 11054"/>
              <a:gd name="connsiteX56" fmla="*/ 9615 w 10000"/>
              <a:gd name="connsiteY56" fmla="*/ 5919 h 11054"/>
              <a:gd name="connsiteX57" fmla="*/ 9706 w 10000"/>
              <a:gd name="connsiteY57" fmla="*/ 6349 h 11054"/>
              <a:gd name="connsiteX58" fmla="*/ 9778 w 10000"/>
              <a:gd name="connsiteY58" fmla="*/ 6802 h 11054"/>
              <a:gd name="connsiteX59" fmla="*/ 9849 w 10000"/>
              <a:gd name="connsiteY59" fmla="*/ 7256 h 11054"/>
              <a:gd name="connsiteX60" fmla="*/ 9897 w 10000"/>
              <a:gd name="connsiteY60" fmla="*/ 7733 h 11054"/>
              <a:gd name="connsiteX61" fmla="*/ 9948 w 10000"/>
              <a:gd name="connsiteY61" fmla="*/ 8209 h 11054"/>
              <a:gd name="connsiteX62" fmla="*/ 9980 w 10000"/>
              <a:gd name="connsiteY62" fmla="*/ 8701 h 11054"/>
              <a:gd name="connsiteX63" fmla="*/ 10000 w 10000"/>
              <a:gd name="connsiteY63" fmla="*/ 9193 h 11054"/>
              <a:gd name="connsiteX64" fmla="*/ 10000 w 10000"/>
              <a:gd name="connsiteY64" fmla="*/ 9685 h 11054"/>
              <a:gd name="connsiteX65" fmla="*/ 10000 w 10000"/>
              <a:gd name="connsiteY65" fmla="*/ 9723 h 11054"/>
              <a:gd name="connsiteX66" fmla="*/ 9992 w 10000"/>
              <a:gd name="connsiteY66" fmla="*/ 9823 h 11054"/>
              <a:gd name="connsiteX67" fmla="*/ 9980 w 10000"/>
              <a:gd name="connsiteY67" fmla="*/ 9885 h 11054"/>
              <a:gd name="connsiteX68" fmla="*/ 9948 w 10000"/>
              <a:gd name="connsiteY68" fmla="*/ 9923 h 11054"/>
              <a:gd name="connsiteX69" fmla="*/ 9921 w 10000"/>
              <a:gd name="connsiteY69" fmla="*/ 9962 h 11054"/>
              <a:gd name="connsiteX70" fmla="*/ 8380 w 10000"/>
              <a:gd name="connsiteY70" fmla="*/ 11054 h 11054"/>
              <a:gd name="connsiteX71" fmla="*/ 171 w 10000"/>
              <a:gd name="connsiteY71" fmla="*/ 10000 h 11054"/>
              <a:gd name="connsiteX72" fmla="*/ 143 w 10000"/>
              <a:gd name="connsiteY72" fmla="*/ 10000 h 11054"/>
              <a:gd name="connsiteX73" fmla="*/ 111 w 10000"/>
              <a:gd name="connsiteY73" fmla="*/ 10000 h 11054"/>
              <a:gd name="connsiteX74" fmla="*/ 79 w 10000"/>
              <a:gd name="connsiteY74" fmla="*/ 9985 h 11054"/>
              <a:gd name="connsiteX75" fmla="*/ 48 w 10000"/>
              <a:gd name="connsiteY75" fmla="*/ 9946 h 11054"/>
              <a:gd name="connsiteX76" fmla="*/ 28 w 10000"/>
              <a:gd name="connsiteY76" fmla="*/ 9885 h 11054"/>
              <a:gd name="connsiteX77" fmla="*/ 8 w 10000"/>
              <a:gd name="connsiteY77" fmla="*/ 9808 h 11054"/>
              <a:gd name="connsiteX78" fmla="*/ 0 w 10000"/>
              <a:gd name="connsiteY78" fmla="*/ 9685 h 11054"/>
              <a:gd name="connsiteX0" fmla="*/ 0 w 10000"/>
              <a:gd name="connsiteY0" fmla="*/ 9685 h 10000"/>
              <a:gd name="connsiteX1" fmla="*/ 8 w 10000"/>
              <a:gd name="connsiteY1" fmla="*/ 9193 h 10000"/>
              <a:gd name="connsiteX2" fmla="*/ 28 w 10000"/>
              <a:gd name="connsiteY2" fmla="*/ 8701 h 10000"/>
              <a:gd name="connsiteX3" fmla="*/ 60 w 10000"/>
              <a:gd name="connsiteY3" fmla="*/ 8209 h 10000"/>
              <a:gd name="connsiteX4" fmla="*/ 99 w 10000"/>
              <a:gd name="connsiteY4" fmla="*/ 7733 h 10000"/>
              <a:gd name="connsiteX5" fmla="*/ 151 w 10000"/>
              <a:gd name="connsiteY5" fmla="*/ 7256 h 10000"/>
              <a:gd name="connsiteX6" fmla="*/ 222 w 10000"/>
              <a:gd name="connsiteY6" fmla="*/ 6802 h 10000"/>
              <a:gd name="connsiteX7" fmla="*/ 306 w 10000"/>
              <a:gd name="connsiteY7" fmla="*/ 6349 h 10000"/>
              <a:gd name="connsiteX8" fmla="*/ 397 w 10000"/>
              <a:gd name="connsiteY8" fmla="*/ 5919 h 10000"/>
              <a:gd name="connsiteX9" fmla="*/ 488 w 10000"/>
              <a:gd name="connsiteY9" fmla="*/ 5480 h 10000"/>
              <a:gd name="connsiteX10" fmla="*/ 600 w 10000"/>
              <a:gd name="connsiteY10" fmla="*/ 5073 h 10000"/>
              <a:gd name="connsiteX11" fmla="*/ 723 w 10000"/>
              <a:gd name="connsiteY11" fmla="*/ 4658 h 10000"/>
              <a:gd name="connsiteX12" fmla="*/ 854 w 10000"/>
              <a:gd name="connsiteY12" fmla="*/ 4258 h 10000"/>
              <a:gd name="connsiteX13" fmla="*/ 989 w 10000"/>
              <a:gd name="connsiteY13" fmla="*/ 3889 h 10000"/>
              <a:gd name="connsiteX14" fmla="*/ 1140 w 10000"/>
              <a:gd name="connsiteY14" fmla="*/ 3528 h 10000"/>
              <a:gd name="connsiteX15" fmla="*/ 1295 w 10000"/>
              <a:gd name="connsiteY15" fmla="*/ 3174 h 10000"/>
              <a:gd name="connsiteX16" fmla="*/ 1465 w 10000"/>
              <a:gd name="connsiteY16" fmla="*/ 2836 h 10000"/>
              <a:gd name="connsiteX17" fmla="*/ 1640 w 10000"/>
              <a:gd name="connsiteY17" fmla="*/ 2521 h 10000"/>
              <a:gd name="connsiteX18" fmla="*/ 1823 w 10000"/>
              <a:gd name="connsiteY18" fmla="*/ 2206 h 10000"/>
              <a:gd name="connsiteX19" fmla="*/ 2006 w 10000"/>
              <a:gd name="connsiteY19" fmla="*/ 1929 h 10000"/>
              <a:gd name="connsiteX20" fmla="*/ 2200 w 10000"/>
              <a:gd name="connsiteY20" fmla="*/ 1653 h 10000"/>
              <a:gd name="connsiteX21" fmla="*/ 2407 w 10000"/>
              <a:gd name="connsiteY21" fmla="*/ 1399 h 10000"/>
              <a:gd name="connsiteX22" fmla="*/ 2617 w 10000"/>
              <a:gd name="connsiteY22" fmla="*/ 1161 h 10000"/>
              <a:gd name="connsiteX23" fmla="*/ 2832 w 10000"/>
              <a:gd name="connsiteY23" fmla="*/ 945 h 10000"/>
              <a:gd name="connsiteX24" fmla="*/ 3058 w 10000"/>
              <a:gd name="connsiteY24" fmla="*/ 769 h 10000"/>
              <a:gd name="connsiteX25" fmla="*/ 3280 w 10000"/>
              <a:gd name="connsiteY25" fmla="*/ 592 h 10000"/>
              <a:gd name="connsiteX26" fmla="*/ 3515 w 10000"/>
              <a:gd name="connsiteY26" fmla="*/ 430 h 10000"/>
              <a:gd name="connsiteX27" fmla="*/ 3749 w 10000"/>
              <a:gd name="connsiteY27" fmla="*/ 315 h 10000"/>
              <a:gd name="connsiteX28" fmla="*/ 3995 w 10000"/>
              <a:gd name="connsiteY28" fmla="*/ 200 h 10000"/>
              <a:gd name="connsiteX29" fmla="*/ 4241 w 10000"/>
              <a:gd name="connsiteY29" fmla="*/ 115 h 10000"/>
              <a:gd name="connsiteX30" fmla="*/ 4496 w 10000"/>
              <a:gd name="connsiteY30" fmla="*/ 61 h 10000"/>
              <a:gd name="connsiteX31" fmla="*/ 4738 w 10000"/>
              <a:gd name="connsiteY31" fmla="*/ 15 h 10000"/>
              <a:gd name="connsiteX32" fmla="*/ 5004 w 10000"/>
              <a:gd name="connsiteY32" fmla="*/ 0 h 10000"/>
              <a:gd name="connsiteX33" fmla="*/ 5258 w 10000"/>
              <a:gd name="connsiteY33" fmla="*/ 15 h 10000"/>
              <a:gd name="connsiteX34" fmla="*/ 5516 w 10000"/>
              <a:gd name="connsiteY34" fmla="*/ 61 h 10000"/>
              <a:gd name="connsiteX35" fmla="*/ 5759 w 10000"/>
              <a:gd name="connsiteY35" fmla="*/ 115 h 10000"/>
              <a:gd name="connsiteX36" fmla="*/ 6013 w 10000"/>
              <a:gd name="connsiteY36" fmla="*/ 200 h 10000"/>
              <a:gd name="connsiteX37" fmla="*/ 6247 w 10000"/>
              <a:gd name="connsiteY37" fmla="*/ 315 h 10000"/>
              <a:gd name="connsiteX38" fmla="*/ 6493 w 10000"/>
              <a:gd name="connsiteY38" fmla="*/ 430 h 10000"/>
              <a:gd name="connsiteX39" fmla="*/ 6716 w 10000"/>
              <a:gd name="connsiteY39" fmla="*/ 592 h 10000"/>
              <a:gd name="connsiteX40" fmla="*/ 6954 w 10000"/>
              <a:gd name="connsiteY40" fmla="*/ 769 h 10000"/>
              <a:gd name="connsiteX41" fmla="*/ 7164 w 10000"/>
              <a:gd name="connsiteY41" fmla="*/ 945 h 10000"/>
              <a:gd name="connsiteX42" fmla="*/ 7391 w 10000"/>
              <a:gd name="connsiteY42" fmla="*/ 1161 h 10000"/>
              <a:gd name="connsiteX43" fmla="*/ 7593 w 10000"/>
              <a:gd name="connsiteY43" fmla="*/ 1399 h 10000"/>
              <a:gd name="connsiteX44" fmla="*/ 7800 w 10000"/>
              <a:gd name="connsiteY44" fmla="*/ 1653 h 10000"/>
              <a:gd name="connsiteX45" fmla="*/ 7990 w 10000"/>
              <a:gd name="connsiteY45" fmla="*/ 1929 h 10000"/>
              <a:gd name="connsiteX46" fmla="*/ 8185 w 10000"/>
              <a:gd name="connsiteY46" fmla="*/ 2206 h 10000"/>
              <a:gd name="connsiteX47" fmla="*/ 8368 w 10000"/>
              <a:gd name="connsiteY47" fmla="*/ 2521 h 10000"/>
              <a:gd name="connsiteX48" fmla="*/ 8542 w 10000"/>
              <a:gd name="connsiteY48" fmla="*/ 2836 h 10000"/>
              <a:gd name="connsiteX49" fmla="*/ 8705 w 10000"/>
              <a:gd name="connsiteY49" fmla="*/ 3174 h 10000"/>
              <a:gd name="connsiteX50" fmla="*/ 8860 w 10000"/>
              <a:gd name="connsiteY50" fmla="*/ 3528 h 10000"/>
              <a:gd name="connsiteX51" fmla="*/ 9011 w 10000"/>
              <a:gd name="connsiteY51" fmla="*/ 3889 h 10000"/>
              <a:gd name="connsiteX52" fmla="*/ 9154 w 10000"/>
              <a:gd name="connsiteY52" fmla="*/ 4258 h 10000"/>
              <a:gd name="connsiteX53" fmla="*/ 9277 w 10000"/>
              <a:gd name="connsiteY53" fmla="*/ 4658 h 10000"/>
              <a:gd name="connsiteX54" fmla="*/ 9400 w 10000"/>
              <a:gd name="connsiteY54" fmla="*/ 5073 h 10000"/>
              <a:gd name="connsiteX55" fmla="*/ 9512 w 10000"/>
              <a:gd name="connsiteY55" fmla="*/ 5480 h 10000"/>
              <a:gd name="connsiteX56" fmla="*/ 9615 w 10000"/>
              <a:gd name="connsiteY56" fmla="*/ 5919 h 10000"/>
              <a:gd name="connsiteX57" fmla="*/ 9706 w 10000"/>
              <a:gd name="connsiteY57" fmla="*/ 6349 h 10000"/>
              <a:gd name="connsiteX58" fmla="*/ 9778 w 10000"/>
              <a:gd name="connsiteY58" fmla="*/ 6802 h 10000"/>
              <a:gd name="connsiteX59" fmla="*/ 9849 w 10000"/>
              <a:gd name="connsiteY59" fmla="*/ 7256 h 10000"/>
              <a:gd name="connsiteX60" fmla="*/ 9897 w 10000"/>
              <a:gd name="connsiteY60" fmla="*/ 7733 h 10000"/>
              <a:gd name="connsiteX61" fmla="*/ 9948 w 10000"/>
              <a:gd name="connsiteY61" fmla="*/ 8209 h 10000"/>
              <a:gd name="connsiteX62" fmla="*/ 9980 w 10000"/>
              <a:gd name="connsiteY62" fmla="*/ 8701 h 10000"/>
              <a:gd name="connsiteX63" fmla="*/ 10000 w 10000"/>
              <a:gd name="connsiteY63" fmla="*/ 9193 h 10000"/>
              <a:gd name="connsiteX64" fmla="*/ 10000 w 10000"/>
              <a:gd name="connsiteY64" fmla="*/ 9685 h 10000"/>
              <a:gd name="connsiteX65" fmla="*/ 10000 w 10000"/>
              <a:gd name="connsiteY65" fmla="*/ 9723 h 10000"/>
              <a:gd name="connsiteX66" fmla="*/ 9992 w 10000"/>
              <a:gd name="connsiteY66" fmla="*/ 9823 h 10000"/>
              <a:gd name="connsiteX67" fmla="*/ 9980 w 10000"/>
              <a:gd name="connsiteY67" fmla="*/ 9885 h 10000"/>
              <a:gd name="connsiteX68" fmla="*/ 9948 w 10000"/>
              <a:gd name="connsiteY68" fmla="*/ 9923 h 10000"/>
              <a:gd name="connsiteX69" fmla="*/ 9921 w 10000"/>
              <a:gd name="connsiteY69" fmla="*/ 9962 h 10000"/>
              <a:gd name="connsiteX70" fmla="*/ 171 w 10000"/>
              <a:gd name="connsiteY70" fmla="*/ 10000 h 10000"/>
              <a:gd name="connsiteX71" fmla="*/ 143 w 10000"/>
              <a:gd name="connsiteY71" fmla="*/ 10000 h 10000"/>
              <a:gd name="connsiteX72" fmla="*/ 111 w 10000"/>
              <a:gd name="connsiteY72" fmla="*/ 10000 h 10000"/>
              <a:gd name="connsiteX73" fmla="*/ 79 w 10000"/>
              <a:gd name="connsiteY73" fmla="*/ 9985 h 10000"/>
              <a:gd name="connsiteX74" fmla="*/ 48 w 10000"/>
              <a:gd name="connsiteY74" fmla="*/ 9946 h 10000"/>
              <a:gd name="connsiteX75" fmla="*/ 28 w 10000"/>
              <a:gd name="connsiteY75" fmla="*/ 9885 h 10000"/>
              <a:gd name="connsiteX76" fmla="*/ 8 w 10000"/>
              <a:gd name="connsiteY76" fmla="*/ 9808 h 10000"/>
              <a:gd name="connsiteX77" fmla="*/ 0 w 10000"/>
              <a:gd name="connsiteY77" fmla="*/ 9685 h 10000"/>
              <a:gd name="connsiteX0" fmla="*/ 0 w 10000"/>
              <a:gd name="connsiteY0" fmla="*/ 9685 h 10000"/>
              <a:gd name="connsiteX1" fmla="*/ 8 w 10000"/>
              <a:gd name="connsiteY1" fmla="*/ 9193 h 10000"/>
              <a:gd name="connsiteX2" fmla="*/ 28 w 10000"/>
              <a:gd name="connsiteY2" fmla="*/ 8701 h 10000"/>
              <a:gd name="connsiteX3" fmla="*/ 60 w 10000"/>
              <a:gd name="connsiteY3" fmla="*/ 8209 h 10000"/>
              <a:gd name="connsiteX4" fmla="*/ 99 w 10000"/>
              <a:gd name="connsiteY4" fmla="*/ 7733 h 10000"/>
              <a:gd name="connsiteX5" fmla="*/ 151 w 10000"/>
              <a:gd name="connsiteY5" fmla="*/ 7256 h 10000"/>
              <a:gd name="connsiteX6" fmla="*/ 222 w 10000"/>
              <a:gd name="connsiteY6" fmla="*/ 6802 h 10000"/>
              <a:gd name="connsiteX7" fmla="*/ 306 w 10000"/>
              <a:gd name="connsiteY7" fmla="*/ 6349 h 10000"/>
              <a:gd name="connsiteX8" fmla="*/ 397 w 10000"/>
              <a:gd name="connsiteY8" fmla="*/ 5919 h 10000"/>
              <a:gd name="connsiteX9" fmla="*/ 488 w 10000"/>
              <a:gd name="connsiteY9" fmla="*/ 5480 h 10000"/>
              <a:gd name="connsiteX10" fmla="*/ 600 w 10000"/>
              <a:gd name="connsiteY10" fmla="*/ 5073 h 10000"/>
              <a:gd name="connsiteX11" fmla="*/ 723 w 10000"/>
              <a:gd name="connsiteY11" fmla="*/ 4658 h 10000"/>
              <a:gd name="connsiteX12" fmla="*/ 854 w 10000"/>
              <a:gd name="connsiteY12" fmla="*/ 4258 h 10000"/>
              <a:gd name="connsiteX13" fmla="*/ 989 w 10000"/>
              <a:gd name="connsiteY13" fmla="*/ 3889 h 10000"/>
              <a:gd name="connsiteX14" fmla="*/ 1140 w 10000"/>
              <a:gd name="connsiteY14" fmla="*/ 3528 h 10000"/>
              <a:gd name="connsiteX15" fmla="*/ 1295 w 10000"/>
              <a:gd name="connsiteY15" fmla="*/ 3174 h 10000"/>
              <a:gd name="connsiteX16" fmla="*/ 1465 w 10000"/>
              <a:gd name="connsiteY16" fmla="*/ 2836 h 10000"/>
              <a:gd name="connsiteX17" fmla="*/ 1640 w 10000"/>
              <a:gd name="connsiteY17" fmla="*/ 2521 h 10000"/>
              <a:gd name="connsiteX18" fmla="*/ 1823 w 10000"/>
              <a:gd name="connsiteY18" fmla="*/ 2206 h 10000"/>
              <a:gd name="connsiteX19" fmla="*/ 2006 w 10000"/>
              <a:gd name="connsiteY19" fmla="*/ 1929 h 10000"/>
              <a:gd name="connsiteX20" fmla="*/ 2200 w 10000"/>
              <a:gd name="connsiteY20" fmla="*/ 1653 h 10000"/>
              <a:gd name="connsiteX21" fmla="*/ 2407 w 10000"/>
              <a:gd name="connsiteY21" fmla="*/ 1399 h 10000"/>
              <a:gd name="connsiteX22" fmla="*/ 2617 w 10000"/>
              <a:gd name="connsiteY22" fmla="*/ 1161 h 10000"/>
              <a:gd name="connsiteX23" fmla="*/ 2832 w 10000"/>
              <a:gd name="connsiteY23" fmla="*/ 945 h 10000"/>
              <a:gd name="connsiteX24" fmla="*/ 3058 w 10000"/>
              <a:gd name="connsiteY24" fmla="*/ 769 h 10000"/>
              <a:gd name="connsiteX25" fmla="*/ 3280 w 10000"/>
              <a:gd name="connsiteY25" fmla="*/ 592 h 10000"/>
              <a:gd name="connsiteX26" fmla="*/ 3515 w 10000"/>
              <a:gd name="connsiteY26" fmla="*/ 430 h 10000"/>
              <a:gd name="connsiteX27" fmla="*/ 3749 w 10000"/>
              <a:gd name="connsiteY27" fmla="*/ 315 h 10000"/>
              <a:gd name="connsiteX28" fmla="*/ 3995 w 10000"/>
              <a:gd name="connsiteY28" fmla="*/ 200 h 10000"/>
              <a:gd name="connsiteX29" fmla="*/ 4241 w 10000"/>
              <a:gd name="connsiteY29" fmla="*/ 115 h 10000"/>
              <a:gd name="connsiteX30" fmla="*/ 4496 w 10000"/>
              <a:gd name="connsiteY30" fmla="*/ 61 h 10000"/>
              <a:gd name="connsiteX31" fmla="*/ 4738 w 10000"/>
              <a:gd name="connsiteY31" fmla="*/ 15 h 10000"/>
              <a:gd name="connsiteX32" fmla="*/ 5004 w 10000"/>
              <a:gd name="connsiteY32" fmla="*/ 0 h 10000"/>
              <a:gd name="connsiteX33" fmla="*/ 5258 w 10000"/>
              <a:gd name="connsiteY33" fmla="*/ 15 h 10000"/>
              <a:gd name="connsiteX34" fmla="*/ 5516 w 10000"/>
              <a:gd name="connsiteY34" fmla="*/ 61 h 10000"/>
              <a:gd name="connsiteX35" fmla="*/ 5759 w 10000"/>
              <a:gd name="connsiteY35" fmla="*/ 115 h 10000"/>
              <a:gd name="connsiteX36" fmla="*/ 6013 w 10000"/>
              <a:gd name="connsiteY36" fmla="*/ 200 h 10000"/>
              <a:gd name="connsiteX37" fmla="*/ 6247 w 10000"/>
              <a:gd name="connsiteY37" fmla="*/ 315 h 10000"/>
              <a:gd name="connsiteX38" fmla="*/ 6493 w 10000"/>
              <a:gd name="connsiteY38" fmla="*/ 430 h 10000"/>
              <a:gd name="connsiteX39" fmla="*/ 6716 w 10000"/>
              <a:gd name="connsiteY39" fmla="*/ 592 h 10000"/>
              <a:gd name="connsiteX40" fmla="*/ 6954 w 10000"/>
              <a:gd name="connsiteY40" fmla="*/ 769 h 10000"/>
              <a:gd name="connsiteX41" fmla="*/ 7164 w 10000"/>
              <a:gd name="connsiteY41" fmla="*/ 945 h 10000"/>
              <a:gd name="connsiteX42" fmla="*/ 7391 w 10000"/>
              <a:gd name="connsiteY42" fmla="*/ 1161 h 10000"/>
              <a:gd name="connsiteX43" fmla="*/ 7593 w 10000"/>
              <a:gd name="connsiteY43" fmla="*/ 1399 h 10000"/>
              <a:gd name="connsiteX44" fmla="*/ 7800 w 10000"/>
              <a:gd name="connsiteY44" fmla="*/ 1653 h 10000"/>
              <a:gd name="connsiteX45" fmla="*/ 7990 w 10000"/>
              <a:gd name="connsiteY45" fmla="*/ 1929 h 10000"/>
              <a:gd name="connsiteX46" fmla="*/ 8185 w 10000"/>
              <a:gd name="connsiteY46" fmla="*/ 2206 h 10000"/>
              <a:gd name="connsiteX47" fmla="*/ 8368 w 10000"/>
              <a:gd name="connsiteY47" fmla="*/ 2521 h 10000"/>
              <a:gd name="connsiteX48" fmla="*/ 8542 w 10000"/>
              <a:gd name="connsiteY48" fmla="*/ 2836 h 10000"/>
              <a:gd name="connsiteX49" fmla="*/ 8705 w 10000"/>
              <a:gd name="connsiteY49" fmla="*/ 3174 h 10000"/>
              <a:gd name="connsiteX50" fmla="*/ 8860 w 10000"/>
              <a:gd name="connsiteY50" fmla="*/ 3528 h 10000"/>
              <a:gd name="connsiteX51" fmla="*/ 9011 w 10000"/>
              <a:gd name="connsiteY51" fmla="*/ 3889 h 10000"/>
              <a:gd name="connsiteX52" fmla="*/ 9154 w 10000"/>
              <a:gd name="connsiteY52" fmla="*/ 4258 h 10000"/>
              <a:gd name="connsiteX53" fmla="*/ 9277 w 10000"/>
              <a:gd name="connsiteY53" fmla="*/ 4658 h 10000"/>
              <a:gd name="connsiteX54" fmla="*/ 9400 w 10000"/>
              <a:gd name="connsiteY54" fmla="*/ 5073 h 10000"/>
              <a:gd name="connsiteX55" fmla="*/ 9512 w 10000"/>
              <a:gd name="connsiteY55" fmla="*/ 5480 h 10000"/>
              <a:gd name="connsiteX56" fmla="*/ 9615 w 10000"/>
              <a:gd name="connsiteY56" fmla="*/ 5919 h 10000"/>
              <a:gd name="connsiteX57" fmla="*/ 9706 w 10000"/>
              <a:gd name="connsiteY57" fmla="*/ 6349 h 10000"/>
              <a:gd name="connsiteX58" fmla="*/ 9778 w 10000"/>
              <a:gd name="connsiteY58" fmla="*/ 6802 h 10000"/>
              <a:gd name="connsiteX59" fmla="*/ 9849 w 10000"/>
              <a:gd name="connsiteY59" fmla="*/ 7256 h 10000"/>
              <a:gd name="connsiteX60" fmla="*/ 9897 w 10000"/>
              <a:gd name="connsiteY60" fmla="*/ 7733 h 10000"/>
              <a:gd name="connsiteX61" fmla="*/ 9948 w 10000"/>
              <a:gd name="connsiteY61" fmla="*/ 8209 h 10000"/>
              <a:gd name="connsiteX62" fmla="*/ 9980 w 10000"/>
              <a:gd name="connsiteY62" fmla="*/ 8701 h 10000"/>
              <a:gd name="connsiteX63" fmla="*/ 10000 w 10000"/>
              <a:gd name="connsiteY63" fmla="*/ 9193 h 10000"/>
              <a:gd name="connsiteX64" fmla="*/ 10000 w 10000"/>
              <a:gd name="connsiteY64" fmla="*/ 9685 h 10000"/>
              <a:gd name="connsiteX65" fmla="*/ 10000 w 10000"/>
              <a:gd name="connsiteY65" fmla="*/ 9723 h 10000"/>
              <a:gd name="connsiteX66" fmla="*/ 9992 w 10000"/>
              <a:gd name="connsiteY66" fmla="*/ 9823 h 10000"/>
              <a:gd name="connsiteX67" fmla="*/ 9980 w 10000"/>
              <a:gd name="connsiteY67" fmla="*/ 9885 h 10000"/>
              <a:gd name="connsiteX68" fmla="*/ 9948 w 10000"/>
              <a:gd name="connsiteY68" fmla="*/ 9923 h 10000"/>
              <a:gd name="connsiteX69" fmla="*/ 171 w 10000"/>
              <a:gd name="connsiteY69" fmla="*/ 10000 h 10000"/>
              <a:gd name="connsiteX70" fmla="*/ 143 w 10000"/>
              <a:gd name="connsiteY70" fmla="*/ 10000 h 10000"/>
              <a:gd name="connsiteX71" fmla="*/ 111 w 10000"/>
              <a:gd name="connsiteY71" fmla="*/ 10000 h 10000"/>
              <a:gd name="connsiteX72" fmla="*/ 79 w 10000"/>
              <a:gd name="connsiteY72" fmla="*/ 9985 h 10000"/>
              <a:gd name="connsiteX73" fmla="*/ 48 w 10000"/>
              <a:gd name="connsiteY73" fmla="*/ 9946 h 10000"/>
              <a:gd name="connsiteX74" fmla="*/ 28 w 10000"/>
              <a:gd name="connsiteY74" fmla="*/ 9885 h 10000"/>
              <a:gd name="connsiteX75" fmla="*/ 8 w 10000"/>
              <a:gd name="connsiteY75" fmla="*/ 9808 h 10000"/>
              <a:gd name="connsiteX76" fmla="*/ 0 w 10000"/>
              <a:gd name="connsiteY76" fmla="*/ 9685 h 10000"/>
              <a:gd name="connsiteX0" fmla="*/ 0 w 10000"/>
              <a:gd name="connsiteY0" fmla="*/ 9685 h 10000"/>
              <a:gd name="connsiteX1" fmla="*/ 8 w 10000"/>
              <a:gd name="connsiteY1" fmla="*/ 9193 h 10000"/>
              <a:gd name="connsiteX2" fmla="*/ 28 w 10000"/>
              <a:gd name="connsiteY2" fmla="*/ 8701 h 10000"/>
              <a:gd name="connsiteX3" fmla="*/ 60 w 10000"/>
              <a:gd name="connsiteY3" fmla="*/ 8209 h 10000"/>
              <a:gd name="connsiteX4" fmla="*/ 99 w 10000"/>
              <a:gd name="connsiteY4" fmla="*/ 7733 h 10000"/>
              <a:gd name="connsiteX5" fmla="*/ 151 w 10000"/>
              <a:gd name="connsiteY5" fmla="*/ 7256 h 10000"/>
              <a:gd name="connsiteX6" fmla="*/ 222 w 10000"/>
              <a:gd name="connsiteY6" fmla="*/ 6802 h 10000"/>
              <a:gd name="connsiteX7" fmla="*/ 306 w 10000"/>
              <a:gd name="connsiteY7" fmla="*/ 6349 h 10000"/>
              <a:gd name="connsiteX8" fmla="*/ 397 w 10000"/>
              <a:gd name="connsiteY8" fmla="*/ 5919 h 10000"/>
              <a:gd name="connsiteX9" fmla="*/ 488 w 10000"/>
              <a:gd name="connsiteY9" fmla="*/ 5480 h 10000"/>
              <a:gd name="connsiteX10" fmla="*/ 600 w 10000"/>
              <a:gd name="connsiteY10" fmla="*/ 5073 h 10000"/>
              <a:gd name="connsiteX11" fmla="*/ 723 w 10000"/>
              <a:gd name="connsiteY11" fmla="*/ 4658 h 10000"/>
              <a:gd name="connsiteX12" fmla="*/ 854 w 10000"/>
              <a:gd name="connsiteY12" fmla="*/ 4258 h 10000"/>
              <a:gd name="connsiteX13" fmla="*/ 989 w 10000"/>
              <a:gd name="connsiteY13" fmla="*/ 3889 h 10000"/>
              <a:gd name="connsiteX14" fmla="*/ 1140 w 10000"/>
              <a:gd name="connsiteY14" fmla="*/ 3528 h 10000"/>
              <a:gd name="connsiteX15" fmla="*/ 1295 w 10000"/>
              <a:gd name="connsiteY15" fmla="*/ 3174 h 10000"/>
              <a:gd name="connsiteX16" fmla="*/ 1465 w 10000"/>
              <a:gd name="connsiteY16" fmla="*/ 2836 h 10000"/>
              <a:gd name="connsiteX17" fmla="*/ 1640 w 10000"/>
              <a:gd name="connsiteY17" fmla="*/ 2521 h 10000"/>
              <a:gd name="connsiteX18" fmla="*/ 1823 w 10000"/>
              <a:gd name="connsiteY18" fmla="*/ 2206 h 10000"/>
              <a:gd name="connsiteX19" fmla="*/ 2006 w 10000"/>
              <a:gd name="connsiteY19" fmla="*/ 1929 h 10000"/>
              <a:gd name="connsiteX20" fmla="*/ 2200 w 10000"/>
              <a:gd name="connsiteY20" fmla="*/ 1653 h 10000"/>
              <a:gd name="connsiteX21" fmla="*/ 2407 w 10000"/>
              <a:gd name="connsiteY21" fmla="*/ 1399 h 10000"/>
              <a:gd name="connsiteX22" fmla="*/ 2617 w 10000"/>
              <a:gd name="connsiteY22" fmla="*/ 1161 h 10000"/>
              <a:gd name="connsiteX23" fmla="*/ 2832 w 10000"/>
              <a:gd name="connsiteY23" fmla="*/ 945 h 10000"/>
              <a:gd name="connsiteX24" fmla="*/ 3058 w 10000"/>
              <a:gd name="connsiteY24" fmla="*/ 769 h 10000"/>
              <a:gd name="connsiteX25" fmla="*/ 3280 w 10000"/>
              <a:gd name="connsiteY25" fmla="*/ 592 h 10000"/>
              <a:gd name="connsiteX26" fmla="*/ 3515 w 10000"/>
              <a:gd name="connsiteY26" fmla="*/ 430 h 10000"/>
              <a:gd name="connsiteX27" fmla="*/ 3749 w 10000"/>
              <a:gd name="connsiteY27" fmla="*/ 315 h 10000"/>
              <a:gd name="connsiteX28" fmla="*/ 3995 w 10000"/>
              <a:gd name="connsiteY28" fmla="*/ 200 h 10000"/>
              <a:gd name="connsiteX29" fmla="*/ 4241 w 10000"/>
              <a:gd name="connsiteY29" fmla="*/ 115 h 10000"/>
              <a:gd name="connsiteX30" fmla="*/ 4496 w 10000"/>
              <a:gd name="connsiteY30" fmla="*/ 61 h 10000"/>
              <a:gd name="connsiteX31" fmla="*/ 4738 w 10000"/>
              <a:gd name="connsiteY31" fmla="*/ 15 h 10000"/>
              <a:gd name="connsiteX32" fmla="*/ 5004 w 10000"/>
              <a:gd name="connsiteY32" fmla="*/ 0 h 10000"/>
              <a:gd name="connsiteX33" fmla="*/ 5258 w 10000"/>
              <a:gd name="connsiteY33" fmla="*/ 15 h 10000"/>
              <a:gd name="connsiteX34" fmla="*/ 5516 w 10000"/>
              <a:gd name="connsiteY34" fmla="*/ 61 h 10000"/>
              <a:gd name="connsiteX35" fmla="*/ 5759 w 10000"/>
              <a:gd name="connsiteY35" fmla="*/ 115 h 10000"/>
              <a:gd name="connsiteX36" fmla="*/ 6013 w 10000"/>
              <a:gd name="connsiteY36" fmla="*/ 200 h 10000"/>
              <a:gd name="connsiteX37" fmla="*/ 6247 w 10000"/>
              <a:gd name="connsiteY37" fmla="*/ 315 h 10000"/>
              <a:gd name="connsiteX38" fmla="*/ 6493 w 10000"/>
              <a:gd name="connsiteY38" fmla="*/ 430 h 10000"/>
              <a:gd name="connsiteX39" fmla="*/ 6716 w 10000"/>
              <a:gd name="connsiteY39" fmla="*/ 592 h 10000"/>
              <a:gd name="connsiteX40" fmla="*/ 6954 w 10000"/>
              <a:gd name="connsiteY40" fmla="*/ 769 h 10000"/>
              <a:gd name="connsiteX41" fmla="*/ 7164 w 10000"/>
              <a:gd name="connsiteY41" fmla="*/ 945 h 10000"/>
              <a:gd name="connsiteX42" fmla="*/ 7391 w 10000"/>
              <a:gd name="connsiteY42" fmla="*/ 1161 h 10000"/>
              <a:gd name="connsiteX43" fmla="*/ 7593 w 10000"/>
              <a:gd name="connsiteY43" fmla="*/ 1399 h 10000"/>
              <a:gd name="connsiteX44" fmla="*/ 7800 w 10000"/>
              <a:gd name="connsiteY44" fmla="*/ 1653 h 10000"/>
              <a:gd name="connsiteX45" fmla="*/ 7990 w 10000"/>
              <a:gd name="connsiteY45" fmla="*/ 1929 h 10000"/>
              <a:gd name="connsiteX46" fmla="*/ 8185 w 10000"/>
              <a:gd name="connsiteY46" fmla="*/ 2206 h 10000"/>
              <a:gd name="connsiteX47" fmla="*/ 8368 w 10000"/>
              <a:gd name="connsiteY47" fmla="*/ 2521 h 10000"/>
              <a:gd name="connsiteX48" fmla="*/ 8542 w 10000"/>
              <a:gd name="connsiteY48" fmla="*/ 2836 h 10000"/>
              <a:gd name="connsiteX49" fmla="*/ 8705 w 10000"/>
              <a:gd name="connsiteY49" fmla="*/ 3174 h 10000"/>
              <a:gd name="connsiteX50" fmla="*/ 8860 w 10000"/>
              <a:gd name="connsiteY50" fmla="*/ 3528 h 10000"/>
              <a:gd name="connsiteX51" fmla="*/ 9011 w 10000"/>
              <a:gd name="connsiteY51" fmla="*/ 3889 h 10000"/>
              <a:gd name="connsiteX52" fmla="*/ 9154 w 10000"/>
              <a:gd name="connsiteY52" fmla="*/ 4258 h 10000"/>
              <a:gd name="connsiteX53" fmla="*/ 9277 w 10000"/>
              <a:gd name="connsiteY53" fmla="*/ 4658 h 10000"/>
              <a:gd name="connsiteX54" fmla="*/ 9400 w 10000"/>
              <a:gd name="connsiteY54" fmla="*/ 5073 h 10000"/>
              <a:gd name="connsiteX55" fmla="*/ 9512 w 10000"/>
              <a:gd name="connsiteY55" fmla="*/ 5480 h 10000"/>
              <a:gd name="connsiteX56" fmla="*/ 9615 w 10000"/>
              <a:gd name="connsiteY56" fmla="*/ 5919 h 10000"/>
              <a:gd name="connsiteX57" fmla="*/ 9706 w 10000"/>
              <a:gd name="connsiteY57" fmla="*/ 6349 h 10000"/>
              <a:gd name="connsiteX58" fmla="*/ 9778 w 10000"/>
              <a:gd name="connsiteY58" fmla="*/ 6802 h 10000"/>
              <a:gd name="connsiteX59" fmla="*/ 9849 w 10000"/>
              <a:gd name="connsiteY59" fmla="*/ 7256 h 10000"/>
              <a:gd name="connsiteX60" fmla="*/ 9897 w 10000"/>
              <a:gd name="connsiteY60" fmla="*/ 7733 h 10000"/>
              <a:gd name="connsiteX61" fmla="*/ 9948 w 10000"/>
              <a:gd name="connsiteY61" fmla="*/ 8209 h 10000"/>
              <a:gd name="connsiteX62" fmla="*/ 9980 w 10000"/>
              <a:gd name="connsiteY62" fmla="*/ 8701 h 10000"/>
              <a:gd name="connsiteX63" fmla="*/ 10000 w 10000"/>
              <a:gd name="connsiteY63" fmla="*/ 9193 h 10000"/>
              <a:gd name="connsiteX64" fmla="*/ 10000 w 10000"/>
              <a:gd name="connsiteY64" fmla="*/ 9685 h 10000"/>
              <a:gd name="connsiteX65" fmla="*/ 10000 w 10000"/>
              <a:gd name="connsiteY65" fmla="*/ 9723 h 10000"/>
              <a:gd name="connsiteX66" fmla="*/ 9992 w 10000"/>
              <a:gd name="connsiteY66" fmla="*/ 9823 h 10000"/>
              <a:gd name="connsiteX67" fmla="*/ 9980 w 10000"/>
              <a:gd name="connsiteY67" fmla="*/ 9885 h 10000"/>
              <a:gd name="connsiteX68" fmla="*/ 171 w 10000"/>
              <a:gd name="connsiteY68" fmla="*/ 10000 h 10000"/>
              <a:gd name="connsiteX69" fmla="*/ 143 w 10000"/>
              <a:gd name="connsiteY69" fmla="*/ 10000 h 10000"/>
              <a:gd name="connsiteX70" fmla="*/ 111 w 10000"/>
              <a:gd name="connsiteY70" fmla="*/ 10000 h 10000"/>
              <a:gd name="connsiteX71" fmla="*/ 79 w 10000"/>
              <a:gd name="connsiteY71" fmla="*/ 9985 h 10000"/>
              <a:gd name="connsiteX72" fmla="*/ 48 w 10000"/>
              <a:gd name="connsiteY72" fmla="*/ 9946 h 10000"/>
              <a:gd name="connsiteX73" fmla="*/ 28 w 10000"/>
              <a:gd name="connsiteY73" fmla="*/ 9885 h 10000"/>
              <a:gd name="connsiteX74" fmla="*/ 8 w 10000"/>
              <a:gd name="connsiteY74" fmla="*/ 9808 h 10000"/>
              <a:gd name="connsiteX75" fmla="*/ 0 w 10000"/>
              <a:gd name="connsiteY75" fmla="*/ 9685 h 10000"/>
              <a:gd name="connsiteX0" fmla="*/ 0 w 10000"/>
              <a:gd name="connsiteY0" fmla="*/ 9685 h 12195"/>
              <a:gd name="connsiteX1" fmla="*/ 8 w 10000"/>
              <a:gd name="connsiteY1" fmla="*/ 9193 h 12195"/>
              <a:gd name="connsiteX2" fmla="*/ 28 w 10000"/>
              <a:gd name="connsiteY2" fmla="*/ 8701 h 12195"/>
              <a:gd name="connsiteX3" fmla="*/ 60 w 10000"/>
              <a:gd name="connsiteY3" fmla="*/ 8209 h 12195"/>
              <a:gd name="connsiteX4" fmla="*/ 99 w 10000"/>
              <a:gd name="connsiteY4" fmla="*/ 7733 h 12195"/>
              <a:gd name="connsiteX5" fmla="*/ 151 w 10000"/>
              <a:gd name="connsiteY5" fmla="*/ 7256 h 12195"/>
              <a:gd name="connsiteX6" fmla="*/ 222 w 10000"/>
              <a:gd name="connsiteY6" fmla="*/ 6802 h 12195"/>
              <a:gd name="connsiteX7" fmla="*/ 306 w 10000"/>
              <a:gd name="connsiteY7" fmla="*/ 6349 h 12195"/>
              <a:gd name="connsiteX8" fmla="*/ 397 w 10000"/>
              <a:gd name="connsiteY8" fmla="*/ 5919 h 12195"/>
              <a:gd name="connsiteX9" fmla="*/ 488 w 10000"/>
              <a:gd name="connsiteY9" fmla="*/ 5480 h 12195"/>
              <a:gd name="connsiteX10" fmla="*/ 600 w 10000"/>
              <a:gd name="connsiteY10" fmla="*/ 5073 h 12195"/>
              <a:gd name="connsiteX11" fmla="*/ 723 w 10000"/>
              <a:gd name="connsiteY11" fmla="*/ 4658 h 12195"/>
              <a:gd name="connsiteX12" fmla="*/ 854 w 10000"/>
              <a:gd name="connsiteY12" fmla="*/ 4258 h 12195"/>
              <a:gd name="connsiteX13" fmla="*/ 989 w 10000"/>
              <a:gd name="connsiteY13" fmla="*/ 3889 h 12195"/>
              <a:gd name="connsiteX14" fmla="*/ 1140 w 10000"/>
              <a:gd name="connsiteY14" fmla="*/ 3528 h 12195"/>
              <a:gd name="connsiteX15" fmla="*/ 1295 w 10000"/>
              <a:gd name="connsiteY15" fmla="*/ 3174 h 12195"/>
              <a:gd name="connsiteX16" fmla="*/ 1465 w 10000"/>
              <a:gd name="connsiteY16" fmla="*/ 2836 h 12195"/>
              <a:gd name="connsiteX17" fmla="*/ 1640 w 10000"/>
              <a:gd name="connsiteY17" fmla="*/ 2521 h 12195"/>
              <a:gd name="connsiteX18" fmla="*/ 1823 w 10000"/>
              <a:gd name="connsiteY18" fmla="*/ 2206 h 12195"/>
              <a:gd name="connsiteX19" fmla="*/ 2006 w 10000"/>
              <a:gd name="connsiteY19" fmla="*/ 1929 h 12195"/>
              <a:gd name="connsiteX20" fmla="*/ 2200 w 10000"/>
              <a:gd name="connsiteY20" fmla="*/ 1653 h 12195"/>
              <a:gd name="connsiteX21" fmla="*/ 2407 w 10000"/>
              <a:gd name="connsiteY21" fmla="*/ 1399 h 12195"/>
              <a:gd name="connsiteX22" fmla="*/ 2617 w 10000"/>
              <a:gd name="connsiteY22" fmla="*/ 1161 h 12195"/>
              <a:gd name="connsiteX23" fmla="*/ 2832 w 10000"/>
              <a:gd name="connsiteY23" fmla="*/ 945 h 12195"/>
              <a:gd name="connsiteX24" fmla="*/ 3058 w 10000"/>
              <a:gd name="connsiteY24" fmla="*/ 769 h 12195"/>
              <a:gd name="connsiteX25" fmla="*/ 3280 w 10000"/>
              <a:gd name="connsiteY25" fmla="*/ 592 h 12195"/>
              <a:gd name="connsiteX26" fmla="*/ 3515 w 10000"/>
              <a:gd name="connsiteY26" fmla="*/ 430 h 12195"/>
              <a:gd name="connsiteX27" fmla="*/ 3749 w 10000"/>
              <a:gd name="connsiteY27" fmla="*/ 315 h 12195"/>
              <a:gd name="connsiteX28" fmla="*/ 3995 w 10000"/>
              <a:gd name="connsiteY28" fmla="*/ 200 h 12195"/>
              <a:gd name="connsiteX29" fmla="*/ 4241 w 10000"/>
              <a:gd name="connsiteY29" fmla="*/ 115 h 12195"/>
              <a:gd name="connsiteX30" fmla="*/ 4496 w 10000"/>
              <a:gd name="connsiteY30" fmla="*/ 61 h 12195"/>
              <a:gd name="connsiteX31" fmla="*/ 4738 w 10000"/>
              <a:gd name="connsiteY31" fmla="*/ 15 h 12195"/>
              <a:gd name="connsiteX32" fmla="*/ 5004 w 10000"/>
              <a:gd name="connsiteY32" fmla="*/ 0 h 12195"/>
              <a:gd name="connsiteX33" fmla="*/ 5258 w 10000"/>
              <a:gd name="connsiteY33" fmla="*/ 15 h 12195"/>
              <a:gd name="connsiteX34" fmla="*/ 5516 w 10000"/>
              <a:gd name="connsiteY34" fmla="*/ 61 h 12195"/>
              <a:gd name="connsiteX35" fmla="*/ 5759 w 10000"/>
              <a:gd name="connsiteY35" fmla="*/ 115 h 12195"/>
              <a:gd name="connsiteX36" fmla="*/ 6013 w 10000"/>
              <a:gd name="connsiteY36" fmla="*/ 200 h 12195"/>
              <a:gd name="connsiteX37" fmla="*/ 6247 w 10000"/>
              <a:gd name="connsiteY37" fmla="*/ 315 h 12195"/>
              <a:gd name="connsiteX38" fmla="*/ 6493 w 10000"/>
              <a:gd name="connsiteY38" fmla="*/ 430 h 12195"/>
              <a:gd name="connsiteX39" fmla="*/ 6716 w 10000"/>
              <a:gd name="connsiteY39" fmla="*/ 592 h 12195"/>
              <a:gd name="connsiteX40" fmla="*/ 6954 w 10000"/>
              <a:gd name="connsiteY40" fmla="*/ 769 h 12195"/>
              <a:gd name="connsiteX41" fmla="*/ 7164 w 10000"/>
              <a:gd name="connsiteY41" fmla="*/ 945 h 12195"/>
              <a:gd name="connsiteX42" fmla="*/ 7391 w 10000"/>
              <a:gd name="connsiteY42" fmla="*/ 1161 h 12195"/>
              <a:gd name="connsiteX43" fmla="*/ 7593 w 10000"/>
              <a:gd name="connsiteY43" fmla="*/ 1399 h 12195"/>
              <a:gd name="connsiteX44" fmla="*/ 7800 w 10000"/>
              <a:gd name="connsiteY44" fmla="*/ 1653 h 12195"/>
              <a:gd name="connsiteX45" fmla="*/ 7990 w 10000"/>
              <a:gd name="connsiteY45" fmla="*/ 1929 h 12195"/>
              <a:gd name="connsiteX46" fmla="*/ 8185 w 10000"/>
              <a:gd name="connsiteY46" fmla="*/ 2206 h 12195"/>
              <a:gd name="connsiteX47" fmla="*/ 8368 w 10000"/>
              <a:gd name="connsiteY47" fmla="*/ 2521 h 12195"/>
              <a:gd name="connsiteX48" fmla="*/ 8542 w 10000"/>
              <a:gd name="connsiteY48" fmla="*/ 2836 h 12195"/>
              <a:gd name="connsiteX49" fmla="*/ 8705 w 10000"/>
              <a:gd name="connsiteY49" fmla="*/ 3174 h 12195"/>
              <a:gd name="connsiteX50" fmla="*/ 8860 w 10000"/>
              <a:gd name="connsiteY50" fmla="*/ 3528 h 12195"/>
              <a:gd name="connsiteX51" fmla="*/ 9011 w 10000"/>
              <a:gd name="connsiteY51" fmla="*/ 3889 h 12195"/>
              <a:gd name="connsiteX52" fmla="*/ 9154 w 10000"/>
              <a:gd name="connsiteY52" fmla="*/ 4258 h 12195"/>
              <a:gd name="connsiteX53" fmla="*/ 9277 w 10000"/>
              <a:gd name="connsiteY53" fmla="*/ 4658 h 12195"/>
              <a:gd name="connsiteX54" fmla="*/ 9400 w 10000"/>
              <a:gd name="connsiteY54" fmla="*/ 5073 h 12195"/>
              <a:gd name="connsiteX55" fmla="*/ 9512 w 10000"/>
              <a:gd name="connsiteY55" fmla="*/ 5480 h 12195"/>
              <a:gd name="connsiteX56" fmla="*/ 9615 w 10000"/>
              <a:gd name="connsiteY56" fmla="*/ 5919 h 12195"/>
              <a:gd name="connsiteX57" fmla="*/ 9706 w 10000"/>
              <a:gd name="connsiteY57" fmla="*/ 6349 h 12195"/>
              <a:gd name="connsiteX58" fmla="*/ 9778 w 10000"/>
              <a:gd name="connsiteY58" fmla="*/ 6802 h 12195"/>
              <a:gd name="connsiteX59" fmla="*/ 9849 w 10000"/>
              <a:gd name="connsiteY59" fmla="*/ 7256 h 12195"/>
              <a:gd name="connsiteX60" fmla="*/ 9897 w 10000"/>
              <a:gd name="connsiteY60" fmla="*/ 7733 h 12195"/>
              <a:gd name="connsiteX61" fmla="*/ 9948 w 10000"/>
              <a:gd name="connsiteY61" fmla="*/ 8209 h 12195"/>
              <a:gd name="connsiteX62" fmla="*/ 9980 w 10000"/>
              <a:gd name="connsiteY62" fmla="*/ 8701 h 12195"/>
              <a:gd name="connsiteX63" fmla="*/ 10000 w 10000"/>
              <a:gd name="connsiteY63" fmla="*/ 9193 h 12195"/>
              <a:gd name="connsiteX64" fmla="*/ 10000 w 10000"/>
              <a:gd name="connsiteY64" fmla="*/ 9685 h 12195"/>
              <a:gd name="connsiteX65" fmla="*/ 10000 w 10000"/>
              <a:gd name="connsiteY65" fmla="*/ 9723 h 12195"/>
              <a:gd name="connsiteX66" fmla="*/ 9992 w 10000"/>
              <a:gd name="connsiteY66" fmla="*/ 9823 h 12195"/>
              <a:gd name="connsiteX67" fmla="*/ 9349 w 10000"/>
              <a:gd name="connsiteY67" fmla="*/ 12195 h 12195"/>
              <a:gd name="connsiteX68" fmla="*/ 171 w 10000"/>
              <a:gd name="connsiteY68" fmla="*/ 10000 h 12195"/>
              <a:gd name="connsiteX69" fmla="*/ 143 w 10000"/>
              <a:gd name="connsiteY69" fmla="*/ 10000 h 12195"/>
              <a:gd name="connsiteX70" fmla="*/ 111 w 10000"/>
              <a:gd name="connsiteY70" fmla="*/ 10000 h 12195"/>
              <a:gd name="connsiteX71" fmla="*/ 79 w 10000"/>
              <a:gd name="connsiteY71" fmla="*/ 9985 h 12195"/>
              <a:gd name="connsiteX72" fmla="*/ 48 w 10000"/>
              <a:gd name="connsiteY72" fmla="*/ 9946 h 12195"/>
              <a:gd name="connsiteX73" fmla="*/ 28 w 10000"/>
              <a:gd name="connsiteY73" fmla="*/ 9885 h 12195"/>
              <a:gd name="connsiteX74" fmla="*/ 8 w 10000"/>
              <a:gd name="connsiteY74" fmla="*/ 9808 h 12195"/>
              <a:gd name="connsiteX75" fmla="*/ 0 w 10000"/>
              <a:gd name="connsiteY75" fmla="*/ 9685 h 12195"/>
              <a:gd name="connsiteX0" fmla="*/ 171 w 10000"/>
              <a:gd name="connsiteY0" fmla="*/ 10000 h 12503"/>
              <a:gd name="connsiteX1" fmla="*/ 143 w 10000"/>
              <a:gd name="connsiteY1" fmla="*/ 10000 h 12503"/>
              <a:gd name="connsiteX2" fmla="*/ 111 w 10000"/>
              <a:gd name="connsiteY2" fmla="*/ 10000 h 12503"/>
              <a:gd name="connsiteX3" fmla="*/ 79 w 10000"/>
              <a:gd name="connsiteY3" fmla="*/ 9985 h 12503"/>
              <a:gd name="connsiteX4" fmla="*/ 48 w 10000"/>
              <a:gd name="connsiteY4" fmla="*/ 9946 h 12503"/>
              <a:gd name="connsiteX5" fmla="*/ 28 w 10000"/>
              <a:gd name="connsiteY5" fmla="*/ 9885 h 12503"/>
              <a:gd name="connsiteX6" fmla="*/ 8 w 10000"/>
              <a:gd name="connsiteY6" fmla="*/ 9808 h 12503"/>
              <a:gd name="connsiteX7" fmla="*/ 0 w 10000"/>
              <a:gd name="connsiteY7" fmla="*/ 9685 h 12503"/>
              <a:gd name="connsiteX8" fmla="*/ 8 w 10000"/>
              <a:gd name="connsiteY8" fmla="*/ 9193 h 12503"/>
              <a:gd name="connsiteX9" fmla="*/ 28 w 10000"/>
              <a:gd name="connsiteY9" fmla="*/ 8701 h 12503"/>
              <a:gd name="connsiteX10" fmla="*/ 60 w 10000"/>
              <a:gd name="connsiteY10" fmla="*/ 8209 h 12503"/>
              <a:gd name="connsiteX11" fmla="*/ 99 w 10000"/>
              <a:gd name="connsiteY11" fmla="*/ 7733 h 12503"/>
              <a:gd name="connsiteX12" fmla="*/ 151 w 10000"/>
              <a:gd name="connsiteY12" fmla="*/ 7256 h 12503"/>
              <a:gd name="connsiteX13" fmla="*/ 222 w 10000"/>
              <a:gd name="connsiteY13" fmla="*/ 6802 h 12503"/>
              <a:gd name="connsiteX14" fmla="*/ 306 w 10000"/>
              <a:gd name="connsiteY14" fmla="*/ 6349 h 12503"/>
              <a:gd name="connsiteX15" fmla="*/ 397 w 10000"/>
              <a:gd name="connsiteY15" fmla="*/ 5919 h 12503"/>
              <a:gd name="connsiteX16" fmla="*/ 488 w 10000"/>
              <a:gd name="connsiteY16" fmla="*/ 5480 h 12503"/>
              <a:gd name="connsiteX17" fmla="*/ 600 w 10000"/>
              <a:gd name="connsiteY17" fmla="*/ 5073 h 12503"/>
              <a:gd name="connsiteX18" fmla="*/ 723 w 10000"/>
              <a:gd name="connsiteY18" fmla="*/ 4658 h 12503"/>
              <a:gd name="connsiteX19" fmla="*/ 854 w 10000"/>
              <a:gd name="connsiteY19" fmla="*/ 4258 h 12503"/>
              <a:gd name="connsiteX20" fmla="*/ 989 w 10000"/>
              <a:gd name="connsiteY20" fmla="*/ 3889 h 12503"/>
              <a:gd name="connsiteX21" fmla="*/ 1140 w 10000"/>
              <a:gd name="connsiteY21" fmla="*/ 3528 h 12503"/>
              <a:gd name="connsiteX22" fmla="*/ 1295 w 10000"/>
              <a:gd name="connsiteY22" fmla="*/ 3174 h 12503"/>
              <a:gd name="connsiteX23" fmla="*/ 1465 w 10000"/>
              <a:gd name="connsiteY23" fmla="*/ 2836 h 12503"/>
              <a:gd name="connsiteX24" fmla="*/ 1640 w 10000"/>
              <a:gd name="connsiteY24" fmla="*/ 2521 h 12503"/>
              <a:gd name="connsiteX25" fmla="*/ 1823 w 10000"/>
              <a:gd name="connsiteY25" fmla="*/ 2206 h 12503"/>
              <a:gd name="connsiteX26" fmla="*/ 2006 w 10000"/>
              <a:gd name="connsiteY26" fmla="*/ 1929 h 12503"/>
              <a:gd name="connsiteX27" fmla="*/ 2200 w 10000"/>
              <a:gd name="connsiteY27" fmla="*/ 1653 h 12503"/>
              <a:gd name="connsiteX28" fmla="*/ 2407 w 10000"/>
              <a:gd name="connsiteY28" fmla="*/ 1399 h 12503"/>
              <a:gd name="connsiteX29" fmla="*/ 2617 w 10000"/>
              <a:gd name="connsiteY29" fmla="*/ 1161 h 12503"/>
              <a:gd name="connsiteX30" fmla="*/ 2832 w 10000"/>
              <a:gd name="connsiteY30" fmla="*/ 945 h 12503"/>
              <a:gd name="connsiteX31" fmla="*/ 3058 w 10000"/>
              <a:gd name="connsiteY31" fmla="*/ 769 h 12503"/>
              <a:gd name="connsiteX32" fmla="*/ 3280 w 10000"/>
              <a:gd name="connsiteY32" fmla="*/ 592 h 12503"/>
              <a:gd name="connsiteX33" fmla="*/ 3515 w 10000"/>
              <a:gd name="connsiteY33" fmla="*/ 430 h 12503"/>
              <a:gd name="connsiteX34" fmla="*/ 3749 w 10000"/>
              <a:gd name="connsiteY34" fmla="*/ 315 h 12503"/>
              <a:gd name="connsiteX35" fmla="*/ 3995 w 10000"/>
              <a:gd name="connsiteY35" fmla="*/ 200 h 12503"/>
              <a:gd name="connsiteX36" fmla="*/ 4241 w 10000"/>
              <a:gd name="connsiteY36" fmla="*/ 115 h 12503"/>
              <a:gd name="connsiteX37" fmla="*/ 4496 w 10000"/>
              <a:gd name="connsiteY37" fmla="*/ 61 h 12503"/>
              <a:gd name="connsiteX38" fmla="*/ 4738 w 10000"/>
              <a:gd name="connsiteY38" fmla="*/ 15 h 12503"/>
              <a:gd name="connsiteX39" fmla="*/ 5004 w 10000"/>
              <a:gd name="connsiteY39" fmla="*/ 0 h 12503"/>
              <a:gd name="connsiteX40" fmla="*/ 5258 w 10000"/>
              <a:gd name="connsiteY40" fmla="*/ 15 h 12503"/>
              <a:gd name="connsiteX41" fmla="*/ 5516 w 10000"/>
              <a:gd name="connsiteY41" fmla="*/ 61 h 12503"/>
              <a:gd name="connsiteX42" fmla="*/ 5759 w 10000"/>
              <a:gd name="connsiteY42" fmla="*/ 115 h 12503"/>
              <a:gd name="connsiteX43" fmla="*/ 6013 w 10000"/>
              <a:gd name="connsiteY43" fmla="*/ 200 h 12503"/>
              <a:gd name="connsiteX44" fmla="*/ 6247 w 10000"/>
              <a:gd name="connsiteY44" fmla="*/ 315 h 12503"/>
              <a:gd name="connsiteX45" fmla="*/ 6493 w 10000"/>
              <a:gd name="connsiteY45" fmla="*/ 430 h 12503"/>
              <a:gd name="connsiteX46" fmla="*/ 6716 w 10000"/>
              <a:gd name="connsiteY46" fmla="*/ 592 h 12503"/>
              <a:gd name="connsiteX47" fmla="*/ 6954 w 10000"/>
              <a:gd name="connsiteY47" fmla="*/ 769 h 12503"/>
              <a:gd name="connsiteX48" fmla="*/ 7164 w 10000"/>
              <a:gd name="connsiteY48" fmla="*/ 945 h 12503"/>
              <a:gd name="connsiteX49" fmla="*/ 7391 w 10000"/>
              <a:gd name="connsiteY49" fmla="*/ 1161 h 12503"/>
              <a:gd name="connsiteX50" fmla="*/ 7593 w 10000"/>
              <a:gd name="connsiteY50" fmla="*/ 1399 h 12503"/>
              <a:gd name="connsiteX51" fmla="*/ 7800 w 10000"/>
              <a:gd name="connsiteY51" fmla="*/ 1653 h 12503"/>
              <a:gd name="connsiteX52" fmla="*/ 7990 w 10000"/>
              <a:gd name="connsiteY52" fmla="*/ 1929 h 12503"/>
              <a:gd name="connsiteX53" fmla="*/ 8185 w 10000"/>
              <a:gd name="connsiteY53" fmla="*/ 2206 h 12503"/>
              <a:gd name="connsiteX54" fmla="*/ 8368 w 10000"/>
              <a:gd name="connsiteY54" fmla="*/ 2521 h 12503"/>
              <a:gd name="connsiteX55" fmla="*/ 8542 w 10000"/>
              <a:gd name="connsiteY55" fmla="*/ 2836 h 12503"/>
              <a:gd name="connsiteX56" fmla="*/ 8705 w 10000"/>
              <a:gd name="connsiteY56" fmla="*/ 3174 h 12503"/>
              <a:gd name="connsiteX57" fmla="*/ 8860 w 10000"/>
              <a:gd name="connsiteY57" fmla="*/ 3528 h 12503"/>
              <a:gd name="connsiteX58" fmla="*/ 9011 w 10000"/>
              <a:gd name="connsiteY58" fmla="*/ 3889 h 12503"/>
              <a:gd name="connsiteX59" fmla="*/ 9154 w 10000"/>
              <a:gd name="connsiteY59" fmla="*/ 4258 h 12503"/>
              <a:gd name="connsiteX60" fmla="*/ 9277 w 10000"/>
              <a:gd name="connsiteY60" fmla="*/ 4658 h 12503"/>
              <a:gd name="connsiteX61" fmla="*/ 9400 w 10000"/>
              <a:gd name="connsiteY61" fmla="*/ 5073 h 12503"/>
              <a:gd name="connsiteX62" fmla="*/ 9512 w 10000"/>
              <a:gd name="connsiteY62" fmla="*/ 5480 h 12503"/>
              <a:gd name="connsiteX63" fmla="*/ 9615 w 10000"/>
              <a:gd name="connsiteY63" fmla="*/ 5919 h 12503"/>
              <a:gd name="connsiteX64" fmla="*/ 9706 w 10000"/>
              <a:gd name="connsiteY64" fmla="*/ 6349 h 12503"/>
              <a:gd name="connsiteX65" fmla="*/ 9778 w 10000"/>
              <a:gd name="connsiteY65" fmla="*/ 6802 h 12503"/>
              <a:gd name="connsiteX66" fmla="*/ 9849 w 10000"/>
              <a:gd name="connsiteY66" fmla="*/ 7256 h 12503"/>
              <a:gd name="connsiteX67" fmla="*/ 9897 w 10000"/>
              <a:gd name="connsiteY67" fmla="*/ 7733 h 12503"/>
              <a:gd name="connsiteX68" fmla="*/ 9948 w 10000"/>
              <a:gd name="connsiteY68" fmla="*/ 8209 h 12503"/>
              <a:gd name="connsiteX69" fmla="*/ 9980 w 10000"/>
              <a:gd name="connsiteY69" fmla="*/ 8701 h 12503"/>
              <a:gd name="connsiteX70" fmla="*/ 10000 w 10000"/>
              <a:gd name="connsiteY70" fmla="*/ 9193 h 12503"/>
              <a:gd name="connsiteX71" fmla="*/ 10000 w 10000"/>
              <a:gd name="connsiteY71" fmla="*/ 9685 h 12503"/>
              <a:gd name="connsiteX72" fmla="*/ 10000 w 10000"/>
              <a:gd name="connsiteY72" fmla="*/ 9723 h 12503"/>
              <a:gd name="connsiteX73" fmla="*/ 9992 w 10000"/>
              <a:gd name="connsiteY73" fmla="*/ 9823 h 12503"/>
              <a:gd name="connsiteX74" fmla="*/ 9541 w 10000"/>
              <a:gd name="connsiteY74" fmla="*/ 12503 h 12503"/>
              <a:gd name="connsiteX0" fmla="*/ 171 w 10000"/>
              <a:gd name="connsiteY0" fmla="*/ 10000 h 10000"/>
              <a:gd name="connsiteX1" fmla="*/ 143 w 10000"/>
              <a:gd name="connsiteY1" fmla="*/ 10000 h 10000"/>
              <a:gd name="connsiteX2" fmla="*/ 111 w 10000"/>
              <a:gd name="connsiteY2" fmla="*/ 10000 h 10000"/>
              <a:gd name="connsiteX3" fmla="*/ 79 w 10000"/>
              <a:gd name="connsiteY3" fmla="*/ 9985 h 10000"/>
              <a:gd name="connsiteX4" fmla="*/ 48 w 10000"/>
              <a:gd name="connsiteY4" fmla="*/ 9946 h 10000"/>
              <a:gd name="connsiteX5" fmla="*/ 28 w 10000"/>
              <a:gd name="connsiteY5" fmla="*/ 9885 h 10000"/>
              <a:gd name="connsiteX6" fmla="*/ 8 w 10000"/>
              <a:gd name="connsiteY6" fmla="*/ 9808 h 10000"/>
              <a:gd name="connsiteX7" fmla="*/ 0 w 10000"/>
              <a:gd name="connsiteY7" fmla="*/ 9685 h 10000"/>
              <a:gd name="connsiteX8" fmla="*/ 8 w 10000"/>
              <a:gd name="connsiteY8" fmla="*/ 9193 h 10000"/>
              <a:gd name="connsiteX9" fmla="*/ 28 w 10000"/>
              <a:gd name="connsiteY9" fmla="*/ 8701 h 10000"/>
              <a:gd name="connsiteX10" fmla="*/ 60 w 10000"/>
              <a:gd name="connsiteY10" fmla="*/ 8209 h 10000"/>
              <a:gd name="connsiteX11" fmla="*/ 99 w 10000"/>
              <a:gd name="connsiteY11" fmla="*/ 7733 h 10000"/>
              <a:gd name="connsiteX12" fmla="*/ 151 w 10000"/>
              <a:gd name="connsiteY12" fmla="*/ 7256 h 10000"/>
              <a:gd name="connsiteX13" fmla="*/ 222 w 10000"/>
              <a:gd name="connsiteY13" fmla="*/ 6802 h 10000"/>
              <a:gd name="connsiteX14" fmla="*/ 306 w 10000"/>
              <a:gd name="connsiteY14" fmla="*/ 6349 h 10000"/>
              <a:gd name="connsiteX15" fmla="*/ 397 w 10000"/>
              <a:gd name="connsiteY15" fmla="*/ 5919 h 10000"/>
              <a:gd name="connsiteX16" fmla="*/ 488 w 10000"/>
              <a:gd name="connsiteY16" fmla="*/ 5480 h 10000"/>
              <a:gd name="connsiteX17" fmla="*/ 600 w 10000"/>
              <a:gd name="connsiteY17" fmla="*/ 5073 h 10000"/>
              <a:gd name="connsiteX18" fmla="*/ 723 w 10000"/>
              <a:gd name="connsiteY18" fmla="*/ 4658 h 10000"/>
              <a:gd name="connsiteX19" fmla="*/ 854 w 10000"/>
              <a:gd name="connsiteY19" fmla="*/ 4258 h 10000"/>
              <a:gd name="connsiteX20" fmla="*/ 989 w 10000"/>
              <a:gd name="connsiteY20" fmla="*/ 3889 h 10000"/>
              <a:gd name="connsiteX21" fmla="*/ 1140 w 10000"/>
              <a:gd name="connsiteY21" fmla="*/ 3528 h 10000"/>
              <a:gd name="connsiteX22" fmla="*/ 1295 w 10000"/>
              <a:gd name="connsiteY22" fmla="*/ 3174 h 10000"/>
              <a:gd name="connsiteX23" fmla="*/ 1465 w 10000"/>
              <a:gd name="connsiteY23" fmla="*/ 2836 h 10000"/>
              <a:gd name="connsiteX24" fmla="*/ 1640 w 10000"/>
              <a:gd name="connsiteY24" fmla="*/ 2521 h 10000"/>
              <a:gd name="connsiteX25" fmla="*/ 1823 w 10000"/>
              <a:gd name="connsiteY25" fmla="*/ 2206 h 10000"/>
              <a:gd name="connsiteX26" fmla="*/ 2006 w 10000"/>
              <a:gd name="connsiteY26" fmla="*/ 1929 h 10000"/>
              <a:gd name="connsiteX27" fmla="*/ 2200 w 10000"/>
              <a:gd name="connsiteY27" fmla="*/ 1653 h 10000"/>
              <a:gd name="connsiteX28" fmla="*/ 2407 w 10000"/>
              <a:gd name="connsiteY28" fmla="*/ 1399 h 10000"/>
              <a:gd name="connsiteX29" fmla="*/ 2617 w 10000"/>
              <a:gd name="connsiteY29" fmla="*/ 1161 h 10000"/>
              <a:gd name="connsiteX30" fmla="*/ 2832 w 10000"/>
              <a:gd name="connsiteY30" fmla="*/ 945 h 10000"/>
              <a:gd name="connsiteX31" fmla="*/ 3058 w 10000"/>
              <a:gd name="connsiteY31" fmla="*/ 769 h 10000"/>
              <a:gd name="connsiteX32" fmla="*/ 3280 w 10000"/>
              <a:gd name="connsiteY32" fmla="*/ 592 h 10000"/>
              <a:gd name="connsiteX33" fmla="*/ 3515 w 10000"/>
              <a:gd name="connsiteY33" fmla="*/ 430 h 10000"/>
              <a:gd name="connsiteX34" fmla="*/ 3749 w 10000"/>
              <a:gd name="connsiteY34" fmla="*/ 315 h 10000"/>
              <a:gd name="connsiteX35" fmla="*/ 3995 w 10000"/>
              <a:gd name="connsiteY35" fmla="*/ 200 h 10000"/>
              <a:gd name="connsiteX36" fmla="*/ 4241 w 10000"/>
              <a:gd name="connsiteY36" fmla="*/ 115 h 10000"/>
              <a:gd name="connsiteX37" fmla="*/ 4496 w 10000"/>
              <a:gd name="connsiteY37" fmla="*/ 61 h 10000"/>
              <a:gd name="connsiteX38" fmla="*/ 4738 w 10000"/>
              <a:gd name="connsiteY38" fmla="*/ 15 h 10000"/>
              <a:gd name="connsiteX39" fmla="*/ 5004 w 10000"/>
              <a:gd name="connsiteY39" fmla="*/ 0 h 10000"/>
              <a:gd name="connsiteX40" fmla="*/ 5258 w 10000"/>
              <a:gd name="connsiteY40" fmla="*/ 15 h 10000"/>
              <a:gd name="connsiteX41" fmla="*/ 5516 w 10000"/>
              <a:gd name="connsiteY41" fmla="*/ 61 h 10000"/>
              <a:gd name="connsiteX42" fmla="*/ 5759 w 10000"/>
              <a:gd name="connsiteY42" fmla="*/ 115 h 10000"/>
              <a:gd name="connsiteX43" fmla="*/ 6013 w 10000"/>
              <a:gd name="connsiteY43" fmla="*/ 200 h 10000"/>
              <a:gd name="connsiteX44" fmla="*/ 6247 w 10000"/>
              <a:gd name="connsiteY44" fmla="*/ 315 h 10000"/>
              <a:gd name="connsiteX45" fmla="*/ 6493 w 10000"/>
              <a:gd name="connsiteY45" fmla="*/ 430 h 10000"/>
              <a:gd name="connsiteX46" fmla="*/ 6716 w 10000"/>
              <a:gd name="connsiteY46" fmla="*/ 592 h 10000"/>
              <a:gd name="connsiteX47" fmla="*/ 6954 w 10000"/>
              <a:gd name="connsiteY47" fmla="*/ 769 h 10000"/>
              <a:gd name="connsiteX48" fmla="*/ 7164 w 10000"/>
              <a:gd name="connsiteY48" fmla="*/ 945 h 10000"/>
              <a:gd name="connsiteX49" fmla="*/ 7391 w 10000"/>
              <a:gd name="connsiteY49" fmla="*/ 1161 h 10000"/>
              <a:gd name="connsiteX50" fmla="*/ 7593 w 10000"/>
              <a:gd name="connsiteY50" fmla="*/ 1399 h 10000"/>
              <a:gd name="connsiteX51" fmla="*/ 7800 w 10000"/>
              <a:gd name="connsiteY51" fmla="*/ 1653 h 10000"/>
              <a:gd name="connsiteX52" fmla="*/ 7990 w 10000"/>
              <a:gd name="connsiteY52" fmla="*/ 1929 h 10000"/>
              <a:gd name="connsiteX53" fmla="*/ 8185 w 10000"/>
              <a:gd name="connsiteY53" fmla="*/ 2206 h 10000"/>
              <a:gd name="connsiteX54" fmla="*/ 8368 w 10000"/>
              <a:gd name="connsiteY54" fmla="*/ 2521 h 10000"/>
              <a:gd name="connsiteX55" fmla="*/ 8542 w 10000"/>
              <a:gd name="connsiteY55" fmla="*/ 2836 h 10000"/>
              <a:gd name="connsiteX56" fmla="*/ 8705 w 10000"/>
              <a:gd name="connsiteY56" fmla="*/ 3174 h 10000"/>
              <a:gd name="connsiteX57" fmla="*/ 8860 w 10000"/>
              <a:gd name="connsiteY57" fmla="*/ 3528 h 10000"/>
              <a:gd name="connsiteX58" fmla="*/ 9011 w 10000"/>
              <a:gd name="connsiteY58" fmla="*/ 3889 h 10000"/>
              <a:gd name="connsiteX59" fmla="*/ 9154 w 10000"/>
              <a:gd name="connsiteY59" fmla="*/ 4258 h 10000"/>
              <a:gd name="connsiteX60" fmla="*/ 9277 w 10000"/>
              <a:gd name="connsiteY60" fmla="*/ 4658 h 10000"/>
              <a:gd name="connsiteX61" fmla="*/ 9400 w 10000"/>
              <a:gd name="connsiteY61" fmla="*/ 5073 h 10000"/>
              <a:gd name="connsiteX62" fmla="*/ 9512 w 10000"/>
              <a:gd name="connsiteY62" fmla="*/ 5480 h 10000"/>
              <a:gd name="connsiteX63" fmla="*/ 9615 w 10000"/>
              <a:gd name="connsiteY63" fmla="*/ 5919 h 10000"/>
              <a:gd name="connsiteX64" fmla="*/ 9706 w 10000"/>
              <a:gd name="connsiteY64" fmla="*/ 6349 h 10000"/>
              <a:gd name="connsiteX65" fmla="*/ 9778 w 10000"/>
              <a:gd name="connsiteY65" fmla="*/ 6802 h 10000"/>
              <a:gd name="connsiteX66" fmla="*/ 9849 w 10000"/>
              <a:gd name="connsiteY66" fmla="*/ 7256 h 10000"/>
              <a:gd name="connsiteX67" fmla="*/ 9897 w 10000"/>
              <a:gd name="connsiteY67" fmla="*/ 7733 h 10000"/>
              <a:gd name="connsiteX68" fmla="*/ 9948 w 10000"/>
              <a:gd name="connsiteY68" fmla="*/ 8209 h 10000"/>
              <a:gd name="connsiteX69" fmla="*/ 9980 w 10000"/>
              <a:gd name="connsiteY69" fmla="*/ 8701 h 10000"/>
              <a:gd name="connsiteX70" fmla="*/ 10000 w 10000"/>
              <a:gd name="connsiteY70" fmla="*/ 9193 h 10000"/>
              <a:gd name="connsiteX71" fmla="*/ 10000 w 10000"/>
              <a:gd name="connsiteY71" fmla="*/ 9685 h 10000"/>
              <a:gd name="connsiteX72" fmla="*/ 10000 w 10000"/>
              <a:gd name="connsiteY72" fmla="*/ 9723 h 10000"/>
              <a:gd name="connsiteX73" fmla="*/ 9992 w 10000"/>
              <a:gd name="connsiteY73" fmla="*/ 9823 h 10000"/>
              <a:gd name="connsiteX0" fmla="*/ 171 w 10000"/>
              <a:gd name="connsiteY0" fmla="*/ 10000 h 10000"/>
              <a:gd name="connsiteX1" fmla="*/ 143 w 10000"/>
              <a:gd name="connsiteY1" fmla="*/ 10000 h 10000"/>
              <a:gd name="connsiteX2" fmla="*/ 79 w 10000"/>
              <a:gd name="connsiteY2" fmla="*/ 9985 h 10000"/>
              <a:gd name="connsiteX3" fmla="*/ 48 w 10000"/>
              <a:gd name="connsiteY3" fmla="*/ 9946 h 10000"/>
              <a:gd name="connsiteX4" fmla="*/ 28 w 10000"/>
              <a:gd name="connsiteY4" fmla="*/ 9885 h 10000"/>
              <a:gd name="connsiteX5" fmla="*/ 8 w 10000"/>
              <a:gd name="connsiteY5" fmla="*/ 9808 h 10000"/>
              <a:gd name="connsiteX6" fmla="*/ 0 w 10000"/>
              <a:gd name="connsiteY6" fmla="*/ 9685 h 10000"/>
              <a:gd name="connsiteX7" fmla="*/ 8 w 10000"/>
              <a:gd name="connsiteY7" fmla="*/ 9193 h 10000"/>
              <a:gd name="connsiteX8" fmla="*/ 28 w 10000"/>
              <a:gd name="connsiteY8" fmla="*/ 8701 h 10000"/>
              <a:gd name="connsiteX9" fmla="*/ 60 w 10000"/>
              <a:gd name="connsiteY9" fmla="*/ 8209 h 10000"/>
              <a:gd name="connsiteX10" fmla="*/ 99 w 10000"/>
              <a:gd name="connsiteY10" fmla="*/ 7733 h 10000"/>
              <a:gd name="connsiteX11" fmla="*/ 151 w 10000"/>
              <a:gd name="connsiteY11" fmla="*/ 7256 h 10000"/>
              <a:gd name="connsiteX12" fmla="*/ 222 w 10000"/>
              <a:gd name="connsiteY12" fmla="*/ 6802 h 10000"/>
              <a:gd name="connsiteX13" fmla="*/ 306 w 10000"/>
              <a:gd name="connsiteY13" fmla="*/ 6349 h 10000"/>
              <a:gd name="connsiteX14" fmla="*/ 397 w 10000"/>
              <a:gd name="connsiteY14" fmla="*/ 5919 h 10000"/>
              <a:gd name="connsiteX15" fmla="*/ 488 w 10000"/>
              <a:gd name="connsiteY15" fmla="*/ 5480 h 10000"/>
              <a:gd name="connsiteX16" fmla="*/ 600 w 10000"/>
              <a:gd name="connsiteY16" fmla="*/ 5073 h 10000"/>
              <a:gd name="connsiteX17" fmla="*/ 723 w 10000"/>
              <a:gd name="connsiteY17" fmla="*/ 4658 h 10000"/>
              <a:gd name="connsiteX18" fmla="*/ 854 w 10000"/>
              <a:gd name="connsiteY18" fmla="*/ 4258 h 10000"/>
              <a:gd name="connsiteX19" fmla="*/ 989 w 10000"/>
              <a:gd name="connsiteY19" fmla="*/ 3889 h 10000"/>
              <a:gd name="connsiteX20" fmla="*/ 1140 w 10000"/>
              <a:gd name="connsiteY20" fmla="*/ 3528 h 10000"/>
              <a:gd name="connsiteX21" fmla="*/ 1295 w 10000"/>
              <a:gd name="connsiteY21" fmla="*/ 3174 h 10000"/>
              <a:gd name="connsiteX22" fmla="*/ 1465 w 10000"/>
              <a:gd name="connsiteY22" fmla="*/ 2836 h 10000"/>
              <a:gd name="connsiteX23" fmla="*/ 1640 w 10000"/>
              <a:gd name="connsiteY23" fmla="*/ 2521 h 10000"/>
              <a:gd name="connsiteX24" fmla="*/ 1823 w 10000"/>
              <a:gd name="connsiteY24" fmla="*/ 2206 h 10000"/>
              <a:gd name="connsiteX25" fmla="*/ 2006 w 10000"/>
              <a:gd name="connsiteY25" fmla="*/ 1929 h 10000"/>
              <a:gd name="connsiteX26" fmla="*/ 2200 w 10000"/>
              <a:gd name="connsiteY26" fmla="*/ 1653 h 10000"/>
              <a:gd name="connsiteX27" fmla="*/ 2407 w 10000"/>
              <a:gd name="connsiteY27" fmla="*/ 1399 h 10000"/>
              <a:gd name="connsiteX28" fmla="*/ 2617 w 10000"/>
              <a:gd name="connsiteY28" fmla="*/ 1161 h 10000"/>
              <a:gd name="connsiteX29" fmla="*/ 2832 w 10000"/>
              <a:gd name="connsiteY29" fmla="*/ 945 h 10000"/>
              <a:gd name="connsiteX30" fmla="*/ 3058 w 10000"/>
              <a:gd name="connsiteY30" fmla="*/ 769 h 10000"/>
              <a:gd name="connsiteX31" fmla="*/ 3280 w 10000"/>
              <a:gd name="connsiteY31" fmla="*/ 592 h 10000"/>
              <a:gd name="connsiteX32" fmla="*/ 3515 w 10000"/>
              <a:gd name="connsiteY32" fmla="*/ 430 h 10000"/>
              <a:gd name="connsiteX33" fmla="*/ 3749 w 10000"/>
              <a:gd name="connsiteY33" fmla="*/ 315 h 10000"/>
              <a:gd name="connsiteX34" fmla="*/ 3995 w 10000"/>
              <a:gd name="connsiteY34" fmla="*/ 200 h 10000"/>
              <a:gd name="connsiteX35" fmla="*/ 4241 w 10000"/>
              <a:gd name="connsiteY35" fmla="*/ 115 h 10000"/>
              <a:gd name="connsiteX36" fmla="*/ 4496 w 10000"/>
              <a:gd name="connsiteY36" fmla="*/ 61 h 10000"/>
              <a:gd name="connsiteX37" fmla="*/ 4738 w 10000"/>
              <a:gd name="connsiteY37" fmla="*/ 15 h 10000"/>
              <a:gd name="connsiteX38" fmla="*/ 5004 w 10000"/>
              <a:gd name="connsiteY38" fmla="*/ 0 h 10000"/>
              <a:gd name="connsiteX39" fmla="*/ 5258 w 10000"/>
              <a:gd name="connsiteY39" fmla="*/ 15 h 10000"/>
              <a:gd name="connsiteX40" fmla="*/ 5516 w 10000"/>
              <a:gd name="connsiteY40" fmla="*/ 61 h 10000"/>
              <a:gd name="connsiteX41" fmla="*/ 5759 w 10000"/>
              <a:gd name="connsiteY41" fmla="*/ 115 h 10000"/>
              <a:gd name="connsiteX42" fmla="*/ 6013 w 10000"/>
              <a:gd name="connsiteY42" fmla="*/ 200 h 10000"/>
              <a:gd name="connsiteX43" fmla="*/ 6247 w 10000"/>
              <a:gd name="connsiteY43" fmla="*/ 315 h 10000"/>
              <a:gd name="connsiteX44" fmla="*/ 6493 w 10000"/>
              <a:gd name="connsiteY44" fmla="*/ 430 h 10000"/>
              <a:gd name="connsiteX45" fmla="*/ 6716 w 10000"/>
              <a:gd name="connsiteY45" fmla="*/ 592 h 10000"/>
              <a:gd name="connsiteX46" fmla="*/ 6954 w 10000"/>
              <a:gd name="connsiteY46" fmla="*/ 769 h 10000"/>
              <a:gd name="connsiteX47" fmla="*/ 7164 w 10000"/>
              <a:gd name="connsiteY47" fmla="*/ 945 h 10000"/>
              <a:gd name="connsiteX48" fmla="*/ 7391 w 10000"/>
              <a:gd name="connsiteY48" fmla="*/ 1161 h 10000"/>
              <a:gd name="connsiteX49" fmla="*/ 7593 w 10000"/>
              <a:gd name="connsiteY49" fmla="*/ 1399 h 10000"/>
              <a:gd name="connsiteX50" fmla="*/ 7800 w 10000"/>
              <a:gd name="connsiteY50" fmla="*/ 1653 h 10000"/>
              <a:gd name="connsiteX51" fmla="*/ 7990 w 10000"/>
              <a:gd name="connsiteY51" fmla="*/ 1929 h 10000"/>
              <a:gd name="connsiteX52" fmla="*/ 8185 w 10000"/>
              <a:gd name="connsiteY52" fmla="*/ 2206 h 10000"/>
              <a:gd name="connsiteX53" fmla="*/ 8368 w 10000"/>
              <a:gd name="connsiteY53" fmla="*/ 2521 h 10000"/>
              <a:gd name="connsiteX54" fmla="*/ 8542 w 10000"/>
              <a:gd name="connsiteY54" fmla="*/ 2836 h 10000"/>
              <a:gd name="connsiteX55" fmla="*/ 8705 w 10000"/>
              <a:gd name="connsiteY55" fmla="*/ 3174 h 10000"/>
              <a:gd name="connsiteX56" fmla="*/ 8860 w 10000"/>
              <a:gd name="connsiteY56" fmla="*/ 3528 h 10000"/>
              <a:gd name="connsiteX57" fmla="*/ 9011 w 10000"/>
              <a:gd name="connsiteY57" fmla="*/ 3889 h 10000"/>
              <a:gd name="connsiteX58" fmla="*/ 9154 w 10000"/>
              <a:gd name="connsiteY58" fmla="*/ 4258 h 10000"/>
              <a:gd name="connsiteX59" fmla="*/ 9277 w 10000"/>
              <a:gd name="connsiteY59" fmla="*/ 4658 h 10000"/>
              <a:gd name="connsiteX60" fmla="*/ 9400 w 10000"/>
              <a:gd name="connsiteY60" fmla="*/ 5073 h 10000"/>
              <a:gd name="connsiteX61" fmla="*/ 9512 w 10000"/>
              <a:gd name="connsiteY61" fmla="*/ 5480 h 10000"/>
              <a:gd name="connsiteX62" fmla="*/ 9615 w 10000"/>
              <a:gd name="connsiteY62" fmla="*/ 5919 h 10000"/>
              <a:gd name="connsiteX63" fmla="*/ 9706 w 10000"/>
              <a:gd name="connsiteY63" fmla="*/ 6349 h 10000"/>
              <a:gd name="connsiteX64" fmla="*/ 9778 w 10000"/>
              <a:gd name="connsiteY64" fmla="*/ 6802 h 10000"/>
              <a:gd name="connsiteX65" fmla="*/ 9849 w 10000"/>
              <a:gd name="connsiteY65" fmla="*/ 7256 h 10000"/>
              <a:gd name="connsiteX66" fmla="*/ 9897 w 10000"/>
              <a:gd name="connsiteY66" fmla="*/ 7733 h 10000"/>
              <a:gd name="connsiteX67" fmla="*/ 9948 w 10000"/>
              <a:gd name="connsiteY67" fmla="*/ 8209 h 10000"/>
              <a:gd name="connsiteX68" fmla="*/ 9980 w 10000"/>
              <a:gd name="connsiteY68" fmla="*/ 8701 h 10000"/>
              <a:gd name="connsiteX69" fmla="*/ 10000 w 10000"/>
              <a:gd name="connsiteY69" fmla="*/ 9193 h 10000"/>
              <a:gd name="connsiteX70" fmla="*/ 10000 w 10000"/>
              <a:gd name="connsiteY70" fmla="*/ 9685 h 10000"/>
              <a:gd name="connsiteX71" fmla="*/ 10000 w 10000"/>
              <a:gd name="connsiteY71" fmla="*/ 9723 h 10000"/>
              <a:gd name="connsiteX72" fmla="*/ 9992 w 10000"/>
              <a:gd name="connsiteY72" fmla="*/ 9823 h 10000"/>
              <a:gd name="connsiteX0" fmla="*/ 171 w 10000"/>
              <a:gd name="connsiteY0" fmla="*/ 10000 h 10000"/>
              <a:gd name="connsiteX1" fmla="*/ 79 w 10000"/>
              <a:gd name="connsiteY1" fmla="*/ 9985 h 10000"/>
              <a:gd name="connsiteX2" fmla="*/ 48 w 10000"/>
              <a:gd name="connsiteY2" fmla="*/ 9946 h 10000"/>
              <a:gd name="connsiteX3" fmla="*/ 28 w 10000"/>
              <a:gd name="connsiteY3" fmla="*/ 9885 h 10000"/>
              <a:gd name="connsiteX4" fmla="*/ 8 w 10000"/>
              <a:gd name="connsiteY4" fmla="*/ 9808 h 10000"/>
              <a:gd name="connsiteX5" fmla="*/ 0 w 10000"/>
              <a:gd name="connsiteY5" fmla="*/ 9685 h 10000"/>
              <a:gd name="connsiteX6" fmla="*/ 8 w 10000"/>
              <a:gd name="connsiteY6" fmla="*/ 9193 h 10000"/>
              <a:gd name="connsiteX7" fmla="*/ 28 w 10000"/>
              <a:gd name="connsiteY7" fmla="*/ 8701 h 10000"/>
              <a:gd name="connsiteX8" fmla="*/ 60 w 10000"/>
              <a:gd name="connsiteY8" fmla="*/ 8209 h 10000"/>
              <a:gd name="connsiteX9" fmla="*/ 99 w 10000"/>
              <a:gd name="connsiteY9" fmla="*/ 7733 h 10000"/>
              <a:gd name="connsiteX10" fmla="*/ 151 w 10000"/>
              <a:gd name="connsiteY10" fmla="*/ 7256 h 10000"/>
              <a:gd name="connsiteX11" fmla="*/ 222 w 10000"/>
              <a:gd name="connsiteY11" fmla="*/ 6802 h 10000"/>
              <a:gd name="connsiteX12" fmla="*/ 306 w 10000"/>
              <a:gd name="connsiteY12" fmla="*/ 6349 h 10000"/>
              <a:gd name="connsiteX13" fmla="*/ 397 w 10000"/>
              <a:gd name="connsiteY13" fmla="*/ 5919 h 10000"/>
              <a:gd name="connsiteX14" fmla="*/ 488 w 10000"/>
              <a:gd name="connsiteY14" fmla="*/ 5480 h 10000"/>
              <a:gd name="connsiteX15" fmla="*/ 600 w 10000"/>
              <a:gd name="connsiteY15" fmla="*/ 5073 h 10000"/>
              <a:gd name="connsiteX16" fmla="*/ 723 w 10000"/>
              <a:gd name="connsiteY16" fmla="*/ 4658 h 10000"/>
              <a:gd name="connsiteX17" fmla="*/ 854 w 10000"/>
              <a:gd name="connsiteY17" fmla="*/ 4258 h 10000"/>
              <a:gd name="connsiteX18" fmla="*/ 989 w 10000"/>
              <a:gd name="connsiteY18" fmla="*/ 3889 h 10000"/>
              <a:gd name="connsiteX19" fmla="*/ 1140 w 10000"/>
              <a:gd name="connsiteY19" fmla="*/ 3528 h 10000"/>
              <a:gd name="connsiteX20" fmla="*/ 1295 w 10000"/>
              <a:gd name="connsiteY20" fmla="*/ 3174 h 10000"/>
              <a:gd name="connsiteX21" fmla="*/ 1465 w 10000"/>
              <a:gd name="connsiteY21" fmla="*/ 2836 h 10000"/>
              <a:gd name="connsiteX22" fmla="*/ 1640 w 10000"/>
              <a:gd name="connsiteY22" fmla="*/ 2521 h 10000"/>
              <a:gd name="connsiteX23" fmla="*/ 1823 w 10000"/>
              <a:gd name="connsiteY23" fmla="*/ 2206 h 10000"/>
              <a:gd name="connsiteX24" fmla="*/ 2006 w 10000"/>
              <a:gd name="connsiteY24" fmla="*/ 1929 h 10000"/>
              <a:gd name="connsiteX25" fmla="*/ 2200 w 10000"/>
              <a:gd name="connsiteY25" fmla="*/ 1653 h 10000"/>
              <a:gd name="connsiteX26" fmla="*/ 2407 w 10000"/>
              <a:gd name="connsiteY26" fmla="*/ 1399 h 10000"/>
              <a:gd name="connsiteX27" fmla="*/ 2617 w 10000"/>
              <a:gd name="connsiteY27" fmla="*/ 1161 h 10000"/>
              <a:gd name="connsiteX28" fmla="*/ 2832 w 10000"/>
              <a:gd name="connsiteY28" fmla="*/ 945 h 10000"/>
              <a:gd name="connsiteX29" fmla="*/ 3058 w 10000"/>
              <a:gd name="connsiteY29" fmla="*/ 769 h 10000"/>
              <a:gd name="connsiteX30" fmla="*/ 3280 w 10000"/>
              <a:gd name="connsiteY30" fmla="*/ 592 h 10000"/>
              <a:gd name="connsiteX31" fmla="*/ 3515 w 10000"/>
              <a:gd name="connsiteY31" fmla="*/ 430 h 10000"/>
              <a:gd name="connsiteX32" fmla="*/ 3749 w 10000"/>
              <a:gd name="connsiteY32" fmla="*/ 315 h 10000"/>
              <a:gd name="connsiteX33" fmla="*/ 3995 w 10000"/>
              <a:gd name="connsiteY33" fmla="*/ 200 h 10000"/>
              <a:gd name="connsiteX34" fmla="*/ 4241 w 10000"/>
              <a:gd name="connsiteY34" fmla="*/ 115 h 10000"/>
              <a:gd name="connsiteX35" fmla="*/ 4496 w 10000"/>
              <a:gd name="connsiteY35" fmla="*/ 61 h 10000"/>
              <a:gd name="connsiteX36" fmla="*/ 4738 w 10000"/>
              <a:gd name="connsiteY36" fmla="*/ 15 h 10000"/>
              <a:gd name="connsiteX37" fmla="*/ 5004 w 10000"/>
              <a:gd name="connsiteY37" fmla="*/ 0 h 10000"/>
              <a:gd name="connsiteX38" fmla="*/ 5258 w 10000"/>
              <a:gd name="connsiteY38" fmla="*/ 15 h 10000"/>
              <a:gd name="connsiteX39" fmla="*/ 5516 w 10000"/>
              <a:gd name="connsiteY39" fmla="*/ 61 h 10000"/>
              <a:gd name="connsiteX40" fmla="*/ 5759 w 10000"/>
              <a:gd name="connsiteY40" fmla="*/ 115 h 10000"/>
              <a:gd name="connsiteX41" fmla="*/ 6013 w 10000"/>
              <a:gd name="connsiteY41" fmla="*/ 200 h 10000"/>
              <a:gd name="connsiteX42" fmla="*/ 6247 w 10000"/>
              <a:gd name="connsiteY42" fmla="*/ 315 h 10000"/>
              <a:gd name="connsiteX43" fmla="*/ 6493 w 10000"/>
              <a:gd name="connsiteY43" fmla="*/ 430 h 10000"/>
              <a:gd name="connsiteX44" fmla="*/ 6716 w 10000"/>
              <a:gd name="connsiteY44" fmla="*/ 592 h 10000"/>
              <a:gd name="connsiteX45" fmla="*/ 6954 w 10000"/>
              <a:gd name="connsiteY45" fmla="*/ 769 h 10000"/>
              <a:gd name="connsiteX46" fmla="*/ 7164 w 10000"/>
              <a:gd name="connsiteY46" fmla="*/ 945 h 10000"/>
              <a:gd name="connsiteX47" fmla="*/ 7391 w 10000"/>
              <a:gd name="connsiteY47" fmla="*/ 1161 h 10000"/>
              <a:gd name="connsiteX48" fmla="*/ 7593 w 10000"/>
              <a:gd name="connsiteY48" fmla="*/ 1399 h 10000"/>
              <a:gd name="connsiteX49" fmla="*/ 7800 w 10000"/>
              <a:gd name="connsiteY49" fmla="*/ 1653 h 10000"/>
              <a:gd name="connsiteX50" fmla="*/ 7990 w 10000"/>
              <a:gd name="connsiteY50" fmla="*/ 1929 h 10000"/>
              <a:gd name="connsiteX51" fmla="*/ 8185 w 10000"/>
              <a:gd name="connsiteY51" fmla="*/ 2206 h 10000"/>
              <a:gd name="connsiteX52" fmla="*/ 8368 w 10000"/>
              <a:gd name="connsiteY52" fmla="*/ 2521 h 10000"/>
              <a:gd name="connsiteX53" fmla="*/ 8542 w 10000"/>
              <a:gd name="connsiteY53" fmla="*/ 2836 h 10000"/>
              <a:gd name="connsiteX54" fmla="*/ 8705 w 10000"/>
              <a:gd name="connsiteY54" fmla="*/ 3174 h 10000"/>
              <a:gd name="connsiteX55" fmla="*/ 8860 w 10000"/>
              <a:gd name="connsiteY55" fmla="*/ 3528 h 10000"/>
              <a:gd name="connsiteX56" fmla="*/ 9011 w 10000"/>
              <a:gd name="connsiteY56" fmla="*/ 3889 h 10000"/>
              <a:gd name="connsiteX57" fmla="*/ 9154 w 10000"/>
              <a:gd name="connsiteY57" fmla="*/ 4258 h 10000"/>
              <a:gd name="connsiteX58" fmla="*/ 9277 w 10000"/>
              <a:gd name="connsiteY58" fmla="*/ 4658 h 10000"/>
              <a:gd name="connsiteX59" fmla="*/ 9400 w 10000"/>
              <a:gd name="connsiteY59" fmla="*/ 5073 h 10000"/>
              <a:gd name="connsiteX60" fmla="*/ 9512 w 10000"/>
              <a:gd name="connsiteY60" fmla="*/ 5480 h 10000"/>
              <a:gd name="connsiteX61" fmla="*/ 9615 w 10000"/>
              <a:gd name="connsiteY61" fmla="*/ 5919 h 10000"/>
              <a:gd name="connsiteX62" fmla="*/ 9706 w 10000"/>
              <a:gd name="connsiteY62" fmla="*/ 6349 h 10000"/>
              <a:gd name="connsiteX63" fmla="*/ 9778 w 10000"/>
              <a:gd name="connsiteY63" fmla="*/ 6802 h 10000"/>
              <a:gd name="connsiteX64" fmla="*/ 9849 w 10000"/>
              <a:gd name="connsiteY64" fmla="*/ 7256 h 10000"/>
              <a:gd name="connsiteX65" fmla="*/ 9897 w 10000"/>
              <a:gd name="connsiteY65" fmla="*/ 7733 h 10000"/>
              <a:gd name="connsiteX66" fmla="*/ 9948 w 10000"/>
              <a:gd name="connsiteY66" fmla="*/ 8209 h 10000"/>
              <a:gd name="connsiteX67" fmla="*/ 9980 w 10000"/>
              <a:gd name="connsiteY67" fmla="*/ 8701 h 10000"/>
              <a:gd name="connsiteX68" fmla="*/ 10000 w 10000"/>
              <a:gd name="connsiteY68" fmla="*/ 9193 h 10000"/>
              <a:gd name="connsiteX69" fmla="*/ 10000 w 10000"/>
              <a:gd name="connsiteY69" fmla="*/ 9685 h 10000"/>
              <a:gd name="connsiteX70" fmla="*/ 10000 w 10000"/>
              <a:gd name="connsiteY70" fmla="*/ 9723 h 10000"/>
              <a:gd name="connsiteX71" fmla="*/ 9992 w 10000"/>
              <a:gd name="connsiteY71" fmla="*/ 9823 h 10000"/>
              <a:gd name="connsiteX0" fmla="*/ 79 w 10000"/>
              <a:gd name="connsiteY0" fmla="*/ 9985 h 9985"/>
              <a:gd name="connsiteX1" fmla="*/ 48 w 10000"/>
              <a:gd name="connsiteY1" fmla="*/ 9946 h 9985"/>
              <a:gd name="connsiteX2" fmla="*/ 28 w 10000"/>
              <a:gd name="connsiteY2" fmla="*/ 9885 h 9985"/>
              <a:gd name="connsiteX3" fmla="*/ 8 w 10000"/>
              <a:gd name="connsiteY3" fmla="*/ 9808 h 9985"/>
              <a:gd name="connsiteX4" fmla="*/ 0 w 10000"/>
              <a:gd name="connsiteY4" fmla="*/ 9685 h 9985"/>
              <a:gd name="connsiteX5" fmla="*/ 8 w 10000"/>
              <a:gd name="connsiteY5" fmla="*/ 9193 h 9985"/>
              <a:gd name="connsiteX6" fmla="*/ 28 w 10000"/>
              <a:gd name="connsiteY6" fmla="*/ 8701 h 9985"/>
              <a:gd name="connsiteX7" fmla="*/ 60 w 10000"/>
              <a:gd name="connsiteY7" fmla="*/ 8209 h 9985"/>
              <a:gd name="connsiteX8" fmla="*/ 99 w 10000"/>
              <a:gd name="connsiteY8" fmla="*/ 7733 h 9985"/>
              <a:gd name="connsiteX9" fmla="*/ 151 w 10000"/>
              <a:gd name="connsiteY9" fmla="*/ 7256 h 9985"/>
              <a:gd name="connsiteX10" fmla="*/ 222 w 10000"/>
              <a:gd name="connsiteY10" fmla="*/ 6802 h 9985"/>
              <a:gd name="connsiteX11" fmla="*/ 306 w 10000"/>
              <a:gd name="connsiteY11" fmla="*/ 6349 h 9985"/>
              <a:gd name="connsiteX12" fmla="*/ 397 w 10000"/>
              <a:gd name="connsiteY12" fmla="*/ 5919 h 9985"/>
              <a:gd name="connsiteX13" fmla="*/ 488 w 10000"/>
              <a:gd name="connsiteY13" fmla="*/ 5480 h 9985"/>
              <a:gd name="connsiteX14" fmla="*/ 600 w 10000"/>
              <a:gd name="connsiteY14" fmla="*/ 5073 h 9985"/>
              <a:gd name="connsiteX15" fmla="*/ 723 w 10000"/>
              <a:gd name="connsiteY15" fmla="*/ 4658 h 9985"/>
              <a:gd name="connsiteX16" fmla="*/ 854 w 10000"/>
              <a:gd name="connsiteY16" fmla="*/ 4258 h 9985"/>
              <a:gd name="connsiteX17" fmla="*/ 989 w 10000"/>
              <a:gd name="connsiteY17" fmla="*/ 3889 h 9985"/>
              <a:gd name="connsiteX18" fmla="*/ 1140 w 10000"/>
              <a:gd name="connsiteY18" fmla="*/ 3528 h 9985"/>
              <a:gd name="connsiteX19" fmla="*/ 1295 w 10000"/>
              <a:gd name="connsiteY19" fmla="*/ 3174 h 9985"/>
              <a:gd name="connsiteX20" fmla="*/ 1465 w 10000"/>
              <a:gd name="connsiteY20" fmla="*/ 2836 h 9985"/>
              <a:gd name="connsiteX21" fmla="*/ 1640 w 10000"/>
              <a:gd name="connsiteY21" fmla="*/ 2521 h 9985"/>
              <a:gd name="connsiteX22" fmla="*/ 1823 w 10000"/>
              <a:gd name="connsiteY22" fmla="*/ 2206 h 9985"/>
              <a:gd name="connsiteX23" fmla="*/ 2006 w 10000"/>
              <a:gd name="connsiteY23" fmla="*/ 1929 h 9985"/>
              <a:gd name="connsiteX24" fmla="*/ 2200 w 10000"/>
              <a:gd name="connsiteY24" fmla="*/ 1653 h 9985"/>
              <a:gd name="connsiteX25" fmla="*/ 2407 w 10000"/>
              <a:gd name="connsiteY25" fmla="*/ 1399 h 9985"/>
              <a:gd name="connsiteX26" fmla="*/ 2617 w 10000"/>
              <a:gd name="connsiteY26" fmla="*/ 1161 h 9985"/>
              <a:gd name="connsiteX27" fmla="*/ 2832 w 10000"/>
              <a:gd name="connsiteY27" fmla="*/ 945 h 9985"/>
              <a:gd name="connsiteX28" fmla="*/ 3058 w 10000"/>
              <a:gd name="connsiteY28" fmla="*/ 769 h 9985"/>
              <a:gd name="connsiteX29" fmla="*/ 3280 w 10000"/>
              <a:gd name="connsiteY29" fmla="*/ 592 h 9985"/>
              <a:gd name="connsiteX30" fmla="*/ 3515 w 10000"/>
              <a:gd name="connsiteY30" fmla="*/ 430 h 9985"/>
              <a:gd name="connsiteX31" fmla="*/ 3749 w 10000"/>
              <a:gd name="connsiteY31" fmla="*/ 315 h 9985"/>
              <a:gd name="connsiteX32" fmla="*/ 3995 w 10000"/>
              <a:gd name="connsiteY32" fmla="*/ 200 h 9985"/>
              <a:gd name="connsiteX33" fmla="*/ 4241 w 10000"/>
              <a:gd name="connsiteY33" fmla="*/ 115 h 9985"/>
              <a:gd name="connsiteX34" fmla="*/ 4496 w 10000"/>
              <a:gd name="connsiteY34" fmla="*/ 61 h 9985"/>
              <a:gd name="connsiteX35" fmla="*/ 4738 w 10000"/>
              <a:gd name="connsiteY35" fmla="*/ 15 h 9985"/>
              <a:gd name="connsiteX36" fmla="*/ 5004 w 10000"/>
              <a:gd name="connsiteY36" fmla="*/ 0 h 9985"/>
              <a:gd name="connsiteX37" fmla="*/ 5258 w 10000"/>
              <a:gd name="connsiteY37" fmla="*/ 15 h 9985"/>
              <a:gd name="connsiteX38" fmla="*/ 5516 w 10000"/>
              <a:gd name="connsiteY38" fmla="*/ 61 h 9985"/>
              <a:gd name="connsiteX39" fmla="*/ 5759 w 10000"/>
              <a:gd name="connsiteY39" fmla="*/ 115 h 9985"/>
              <a:gd name="connsiteX40" fmla="*/ 6013 w 10000"/>
              <a:gd name="connsiteY40" fmla="*/ 200 h 9985"/>
              <a:gd name="connsiteX41" fmla="*/ 6247 w 10000"/>
              <a:gd name="connsiteY41" fmla="*/ 315 h 9985"/>
              <a:gd name="connsiteX42" fmla="*/ 6493 w 10000"/>
              <a:gd name="connsiteY42" fmla="*/ 430 h 9985"/>
              <a:gd name="connsiteX43" fmla="*/ 6716 w 10000"/>
              <a:gd name="connsiteY43" fmla="*/ 592 h 9985"/>
              <a:gd name="connsiteX44" fmla="*/ 6954 w 10000"/>
              <a:gd name="connsiteY44" fmla="*/ 769 h 9985"/>
              <a:gd name="connsiteX45" fmla="*/ 7164 w 10000"/>
              <a:gd name="connsiteY45" fmla="*/ 945 h 9985"/>
              <a:gd name="connsiteX46" fmla="*/ 7391 w 10000"/>
              <a:gd name="connsiteY46" fmla="*/ 1161 h 9985"/>
              <a:gd name="connsiteX47" fmla="*/ 7593 w 10000"/>
              <a:gd name="connsiteY47" fmla="*/ 1399 h 9985"/>
              <a:gd name="connsiteX48" fmla="*/ 7800 w 10000"/>
              <a:gd name="connsiteY48" fmla="*/ 1653 h 9985"/>
              <a:gd name="connsiteX49" fmla="*/ 7990 w 10000"/>
              <a:gd name="connsiteY49" fmla="*/ 1929 h 9985"/>
              <a:gd name="connsiteX50" fmla="*/ 8185 w 10000"/>
              <a:gd name="connsiteY50" fmla="*/ 2206 h 9985"/>
              <a:gd name="connsiteX51" fmla="*/ 8368 w 10000"/>
              <a:gd name="connsiteY51" fmla="*/ 2521 h 9985"/>
              <a:gd name="connsiteX52" fmla="*/ 8542 w 10000"/>
              <a:gd name="connsiteY52" fmla="*/ 2836 h 9985"/>
              <a:gd name="connsiteX53" fmla="*/ 8705 w 10000"/>
              <a:gd name="connsiteY53" fmla="*/ 3174 h 9985"/>
              <a:gd name="connsiteX54" fmla="*/ 8860 w 10000"/>
              <a:gd name="connsiteY54" fmla="*/ 3528 h 9985"/>
              <a:gd name="connsiteX55" fmla="*/ 9011 w 10000"/>
              <a:gd name="connsiteY55" fmla="*/ 3889 h 9985"/>
              <a:gd name="connsiteX56" fmla="*/ 9154 w 10000"/>
              <a:gd name="connsiteY56" fmla="*/ 4258 h 9985"/>
              <a:gd name="connsiteX57" fmla="*/ 9277 w 10000"/>
              <a:gd name="connsiteY57" fmla="*/ 4658 h 9985"/>
              <a:gd name="connsiteX58" fmla="*/ 9400 w 10000"/>
              <a:gd name="connsiteY58" fmla="*/ 5073 h 9985"/>
              <a:gd name="connsiteX59" fmla="*/ 9512 w 10000"/>
              <a:gd name="connsiteY59" fmla="*/ 5480 h 9985"/>
              <a:gd name="connsiteX60" fmla="*/ 9615 w 10000"/>
              <a:gd name="connsiteY60" fmla="*/ 5919 h 9985"/>
              <a:gd name="connsiteX61" fmla="*/ 9706 w 10000"/>
              <a:gd name="connsiteY61" fmla="*/ 6349 h 9985"/>
              <a:gd name="connsiteX62" fmla="*/ 9778 w 10000"/>
              <a:gd name="connsiteY62" fmla="*/ 6802 h 9985"/>
              <a:gd name="connsiteX63" fmla="*/ 9849 w 10000"/>
              <a:gd name="connsiteY63" fmla="*/ 7256 h 9985"/>
              <a:gd name="connsiteX64" fmla="*/ 9897 w 10000"/>
              <a:gd name="connsiteY64" fmla="*/ 7733 h 9985"/>
              <a:gd name="connsiteX65" fmla="*/ 9948 w 10000"/>
              <a:gd name="connsiteY65" fmla="*/ 8209 h 9985"/>
              <a:gd name="connsiteX66" fmla="*/ 9980 w 10000"/>
              <a:gd name="connsiteY66" fmla="*/ 8701 h 9985"/>
              <a:gd name="connsiteX67" fmla="*/ 10000 w 10000"/>
              <a:gd name="connsiteY67" fmla="*/ 9193 h 9985"/>
              <a:gd name="connsiteX68" fmla="*/ 10000 w 10000"/>
              <a:gd name="connsiteY68" fmla="*/ 9685 h 9985"/>
              <a:gd name="connsiteX69" fmla="*/ 10000 w 10000"/>
              <a:gd name="connsiteY69" fmla="*/ 9723 h 9985"/>
              <a:gd name="connsiteX70" fmla="*/ 9992 w 10000"/>
              <a:gd name="connsiteY70" fmla="*/ 9823 h 9985"/>
              <a:gd name="connsiteX0" fmla="*/ 79 w 10000"/>
              <a:gd name="connsiteY0" fmla="*/ 10000 h 10000"/>
              <a:gd name="connsiteX1" fmla="*/ 28 w 10000"/>
              <a:gd name="connsiteY1" fmla="*/ 9900 h 10000"/>
              <a:gd name="connsiteX2" fmla="*/ 8 w 10000"/>
              <a:gd name="connsiteY2" fmla="*/ 9823 h 10000"/>
              <a:gd name="connsiteX3" fmla="*/ 0 w 10000"/>
              <a:gd name="connsiteY3" fmla="*/ 9700 h 10000"/>
              <a:gd name="connsiteX4" fmla="*/ 8 w 10000"/>
              <a:gd name="connsiteY4" fmla="*/ 9207 h 10000"/>
              <a:gd name="connsiteX5" fmla="*/ 28 w 10000"/>
              <a:gd name="connsiteY5" fmla="*/ 8714 h 10000"/>
              <a:gd name="connsiteX6" fmla="*/ 60 w 10000"/>
              <a:gd name="connsiteY6" fmla="*/ 8221 h 10000"/>
              <a:gd name="connsiteX7" fmla="*/ 99 w 10000"/>
              <a:gd name="connsiteY7" fmla="*/ 7745 h 10000"/>
              <a:gd name="connsiteX8" fmla="*/ 151 w 10000"/>
              <a:gd name="connsiteY8" fmla="*/ 7267 h 10000"/>
              <a:gd name="connsiteX9" fmla="*/ 222 w 10000"/>
              <a:gd name="connsiteY9" fmla="*/ 6812 h 10000"/>
              <a:gd name="connsiteX10" fmla="*/ 306 w 10000"/>
              <a:gd name="connsiteY10" fmla="*/ 6359 h 10000"/>
              <a:gd name="connsiteX11" fmla="*/ 397 w 10000"/>
              <a:gd name="connsiteY11" fmla="*/ 5928 h 10000"/>
              <a:gd name="connsiteX12" fmla="*/ 488 w 10000"/>
              <a:gd name="connsiteY12" fmla="*/ 5488 h 10000"/>
              <a:gd name="connsiteX13" fmla="*/ 600 w 10000"/>
              <a:gd name="connsiteY13" fmla="*/ 5081 h 10000"/>
              <a:gd name="connsiteX14" fmla="*/ 723 w 10000"/>
              <a:gd name="connsiteY14" fmla="*/ 4665 h 10000"/>
              <a:gd name="connsiteX15" fmla="*/ 854 w 10000"/>
              <a:gd name="connsiteY15" fmla="*/ 4264 h 10000"/>
              <a:gd name="connsiteX16" fmla="*/ 989 w 10000"/>
              <a:gd name="connsiteY16" fmla="*/ 3895 h 10000"/>
              <a:gd name="connsiteX17" fmla="*/ 1140 w 10000"/>
              <a:gd name="connsiteY17" fmla="*/ 3533 h 10000"/>
              <a:gd name="connsiteX18" fmla="*/ 1295 w 10000"/>
              <a:gd name="connsiteY18" fmla="*/ 3179 h 10000"/>
              <a:gd name="connsiteX19" fmla="*/ 1465 w 10000"/>
              <a:gd name="connsiteY19" fmla="*/ 2840 h 10000"/>
              <a:gd name="connsiteX20" fmla="*/ 1640 w 10000"/>
              <a:gd name="connsiteY20" fmla="*/ 2525 h 10000"/>
              <a:gd name="connsiteX21" fmla="*/ 1823 w 10000"/>
              <a:gd name="connsiteY21" fmla="*/ 2209 h 10000"/>
              <a:gd name="connsiteX22" fmla="*/ 2006 w 10000"/>
              <a:gd name="connsiteY22" fmla="*/ 1932 h 10000"/>
              <a:gd name="connsiteX23" fmla="*/ 2200 w 10000"/>
              <a:gd name="connsiteY23" fmla="*/ 1655 h 10000"/>
              <a:gd name="connsiteX24" fmla="*/ 2407 w 10000"/>
              <a:gd name="connsiteY24" fmla="*/ 1401 h 10000"/>
              <a:gd name="connsiteX25" fmla="*/ 2617 w 10000"/>
              <a:gd name="connsiteY25" fmla="*/ 1163 h 10000"/>
              <a:gd name="connsiteX26" fmla="*/ 2832 w 10000"/>
              <a:gd name="connsiteY26" fmla="*/ 946 h 10000"/>
              <a:gd name="connsiteX27" fmla="*/ 3058 w 10000"/>
              <a:gd name="connsiteY27" fmla="*/ 770 h 10000"/>
              <a:gd name="connsiteX28" fmla="*/ 3280 w 10000"/>
              <a:gd name="connsiteY28" fmla="*/ 593 h 10000"/>
              <a:gd name="connsiteX29" fmla="*/ 3515 w 10000"/>
              <a:gd name="connsiteY29" fmla="*/ 431 h 10000"/>
              <a:gd name="connsiteX30" fmla="*/ 3749 w 10000"/>
              <a:gd name="connsiteY30" fmla="*/ 315 h 10000"/>
              <a:gd name="connsiteX31" fmla="*/ 3995 w 10000"/>
              <a:gd name="connsiteY31" fmla="*/ 200 h 10000"/>
              <a:gd name="connsiteX32" fmla="*/ 4241 w 10000"/>
              <a:gd name="connsiteY32" fmla="*/ 115 h 10000"/>
              <a:gd name="connsiteX33" fmla="*/ 4496 w 10000"/>
              <a:gd name="connsiteY33" fmla="*/ 61 h 10000"/>
              <a:gd name="connsiteX34" fmla="*/ 4738 w 10000"/>
              <a:gd name="connsiteY34" fmla="*/ 15 h 10000"/>
              <a:gd name="connsiteX35" fmla="*/ 5004 w 10000"/>
              <a:gd name="connsiteY35" fmla="*/ 0 h 10000"/>
              <a:gd name="connsiteX36" fmla="*/ 5258 w 10000"/>
              <a:gd name="connsiteY36" fmla="*/ 15 h 10000"/>
              <a:gd name="connsiteX37" fmla="*/ 5516 w 10000"/>
              <a:gd name="connsiteY37" fmla="*/ 61 h 10000"/>
              <a:gd name="connsiteX38" fmla="*/ 5759 w 10000"/>
              <a:gd name="connsiteY38" fmla="*/ 115 h 10000"/>
              <a:gd name="connsiteX39" fmla="*/ 6013 w 10000"/>
              <a:gd name="connsiteY39" fmla="*/ 200 h 10000"/>
              <a:gd name="connsiteX40" fmla="*/ 6247 w 10000"/>
              <a:gd name="connsiteY40" fmla="*/ 315 h 10000"/>
              <a:gd name="connsiteX41" fmla="*/ 6493 w 10000"/>
              <a:gd name="connsiteY41" fmla="*/ 431 h 10000"/>
              <a:gd name="connsiteX42" fmla="*/ 6716 w 10000"/>
              <a:gd name="connsiteY42" fmla="*/ 593 h 10000"/>
              <a:gd name="connsiteX43" fmla="*/ 6954 w 10000"/>
              <a:gd name="connsiteY43" fmla="*/ 770 h 10000"/>
              <a:gd name="connsiteX44" fmla="*/ 7164 w 10000"/>
              <a:gd name="connsiteY44" fmla="*/ 946 h 10000"/>
              <a:gd name="connsiteX45" fmla="*/ 7391 w 10000"/>
              <a:gd name="connsiteY45" fmla="*/ 1163 h 10000"/>
              <a:gd name="connsiteX46" fmla="*/ 7593 w 10000"/>
              <a:gd name="connsiteY46" fmla="*/ 1401 h 10000"/>
              <a:gd name="connsiteX47" fmla="*/ 7800 w 10000"/>
              <a:gd name="connsiteY47" fmla="*/ 1655 h 10000"/>
              <a:gd name="connsiteX48" fmla="*/ 7990 w 10000"/>
              <a:gd name="connsiteY48" fmla="*/ 1932 h 10000"/>
              <a:gd name="connsiteX49" fmla="*/ 8185 w 10000"/>
              <a:gd name="connsiteY49" fmla="*/ 2209 h 10000"/>
              <a:gd name="connsiteX50" fmla="*/ 8368 w 10000"/>
              <a:gd name="connsiteY50" fmla="*/ 2525 h 10000"/>
              <a:gd name="connsiteX51" fmla="*/ 8542 w 10000"/>
              <a:gd name="connsiteY51" fmla="*/ 2840 h 10000"/>
              <a:gd name="connsiteX52" fmla="*/ 8705 w 10000"/>
              <a:gd name="connsiteY52" fmla="*/ 3179 h 10000"/>
              <a:gd name="connsiteX53" fmla="*/ 8860 w 10000"/>
              <a:gd name="connsiteY53" fmla="*/ 3533 h 10000"/>
              <a:gd name="connsiteX54" fmla="*/ 9011 w 10000"/>
              <a:gd name="connsiteY54" fmla="*/ 3895 h 10000"/>
              <a:gd name="connsiteX55" fmla="*/ 9154 w 10000"/>
              <a:gd name="connsiteY55" fmla="*/ 4264 h 10000"/>
              <a:gd name="connsiteX56" fmla="*/ 9277 w 10000"/>
              <a:gd name="connsiteY56" fmla="*/ 4665 h 10000"/>
              <a:gd name="connsiteX57" fmla="*/ 9400 w 10000"/>
              <a:gd name="connsiteY57" fmla="*/ 5081 h 10000"/>
              <a:gd name="connsiteX58" fmla="*/ 9512 w 10000"/>
              <a:gd name="connsiteY58" fmla="*/ 5488 h 10000"/>
              <a:gd name="connsiteX59" fmla="*/ 9615 w 10000"/>
              <a:gd name="connsiteY59" fmla="*/ 5928 h 10000"/>
              <a:gd name="connsiteX60" fmla="*/ 9706 w 10000"/>
              <a:gd name="connsiteY60" fmla="*/ 6359 h 10000"/>
              <a:gd name="connsiteX61" fmla="*/ 9778 w 10000"/>
              <a:gd name="connsiteY61" fmla="*/ 6812 h 10000"/>
              <a:gd name="connsiteX62" fmla="*/ 9849 w 10000"/>
              <a:gd name="connsiteY62" fmla="*/ 7267 h 10000"/>
              <a:gd name="connsiteX63" fmla="*/ 9897 w 10000"/>
              <a:gd name="connsiteY63" fmla="*/ 7745 h 10000"/>
              <a:gd name="connsiteX64" fmla="*/ 9948 w 10000"/>
              <a:gd name="connsiteY64" fmla="*/ 8221 h 10000"/>
              <a:gd name="connsiteX65" fmla="*/ 9980 w 10000"/>
              <a:gd name="connsiteY65" fmla="*/ 8714 h 10000"/>
              <a:gd name="connsiteX66" fmla="*/ 10000 w 10000"/>
              <a:gd name="connsiteY66" fmla="*/ 9207 h 10000"/>
              <a:gd name="connsiteX67" fmla="*/ 10000 w 10000"/>
              <a:gd name="connsiteY67" fmla="*/ 9700 h 10000"/>
              <a:gd name="connsiteX68" fmla="*/ 10000 w 10000"/>
              <a:gd name="connsiteY68" fmla="*/ 9738 h 10000"/>
              <a:gd name="connsiteX69" fmla="*/ 9992 w 10000"/>
              <a:gd name="connsiteY69" fmla="*/ 9838 h 10000"/>
              <a:gd name="connsiteX0" fmla="*/ 28 w 10000"/>
              <a:gd name="connsiteY0" fmla="*/ 9900 h 9900"/>
              <a:gd name="connsiteX1" fmla="*/ 8 w 10000"/>
              <a:gd name="connsiteY1" fmla="*/ 9823 h 9900"/>
              <a:gd name="connsiteX2" fmla="*/ 0 w 10000"/>
              <a:gd name="connsiteY2" fmla="*/ 9700 h 9900"/>
              <a:gd name="connsiteX3" fmla="*/ 8 w 10000"/>
              <a:gd name="connsiteY3" fmla="*/ 9207 h 9900"/>
              <a:gd name="connsiteX4" fmla="*/ 28 w 10000"/>
              <a:gd name="connsiteY4" fmla="*/ 8714 h 9900"/>
              <a:gd name="connsiteX5" fmla="*/ 60 w 10000"/>
              <a:gd name="connsiteY5" fmla="*/ 8221 h 9900"/>
              <a:gd name="connsiteX6" fmla="*/ 99 w 10000"/>
              <a:gd name="connsiteY6" fmla="*/ 7745 h 9900"/>
              <a:gd name="connsiteX7" fmla="*/ 151 w 10000"/>
              <a:gd name="connsiteY7" fmla="*/ 7267 h 9900"/>
              <a:gd name="connsiteX8" fmla="*/ 222 w 10000"/>
              <a:gd name="connsiteY8" fmla="*/ 6812 h 9900"/>
              <a:gd name="connsiteX9" fmla="*/ 306 w 10000"/>
              <a:gd name="connsiteY9" fmla="*/ 6359 h 9900"/>
              <a:gd name="connsiteX10" fmla="*/ 397 w 10000"/>
              <a:gd name="connsiteY10" fmla="*/ 5928 h 9900"/>
              <a:gd name="connsiteX11" fmla="*/ 488 w 10000"/>
              <a:gd name="connsiteY11" fmla="*/ 5488 h 9900"/>
              <a:gd name="connsiteX12" fmla="*/ 600 w 10000"/>
              <a:gd name="connsiteY12" fmla="*/ 5081 h 9900"/>
              <a:gd name="connsiteX13" fmla="*/ 723 w 10000"/>
              <a:gd name="connsiteY13" fmla="*/ 4665 h 9900"/>
              <a:gd name="connsiteX14" fmla="*/ 854 w 10000"/>
              <a:gd name="connsiteY14" fmla="*/ 4264 h 9900"/>
              <a:gd name="connsiteX15" fmla="*/ 989 w 10000"/>
              <a:gd name="connsiteY15" fmla="*/ 3895 h 9900"/>
              <a:gd name="connsiteX16" fmla="*/ 1140 w 10000"/>
              <a:gd name="connsiteY16" fmla="*/ 3533 h 9900"/>
              <a:gd name="connsiteX17" fmla="*/ 1295 w 10000"/>
              <a:gd name="connsiteY17" fmla="*/ 3179 h 9900"/>
              <a:gd name="connsiteX18" fmla="*/ 1465 w 10000"/>
              <a:gd name="connsiteY18" fmla="*/ 2840 h 9900"/>
              <a:gd name="connsiteX19" fmla="*/ 1640 w 10000"/>
              <a:gd name="connsiteY19" fmla="*/ 2525 h 9900"/>
              <a:gd name="connsiteX20" fmla="*/ 1823 w 10000"/>
              <a:gd name="connsiteY20" fmla="*/ 2209 h 9900"/>
              <a:gd name="connsiteX21" fmla="*/ 2006 w 10000"/>
              <a:gd name="connsiteY21" fmla="*/ 1932 h 9900"/>
              <a:gd name="connsiteX22" fmla="*/ 2200 w 10000"/>
              <a:gd name="connsiteY22" fmla="*/ 1655 h 9900"/>
              <a:gd name="connsiteX23" fmla="*/ 2407 w 10000"/>
              <a:gd name="connsiteY23" fmla="*/ 1401 h 9900"/>
              <a:gd name="connsiteX24" fmla="*/ 2617 w 10000"/>
              <a:gd name="connsiteY24" fmla="*/ 1163 h 9900"/>
              <a:gd name="connsiteX25" fmla="*/ 2832 w 10000"/>
              <a:gd name="connsiteY25" fmla="*/ 946 h 9900"/>
              <a:gd name="connsiteX26" fmla="*/ 3058 w 10000"/>
              <a:gd name="connsiteY26" fmla="*/ 770 h 9900"/>
              <a:gd name="connsiteX27" fmla="*/ 3280 w 10000"/>
              <a:gd name="connsiteY27" fmla="*/ 593 h 9900"/>
              <a:gd name="connsiteX28" fmla="*/ 3515 w 10000"/>
              <a:gd name="connsiteY28" fmla="*/ 431 h 9900"/>
              <a:gd name="connsiteX29" fmla="*/ 3749 w 10000"/>
              <a:gd name="connsiteY29" fmla="*/ 315 h 9900"/>
              <a:gd name="connsiteX30" fmla="*/ 3995 w 10000"/>
              <a:gd name="connsiteY30" fmla="*/ 200 h 9900"/>
              <a:gd name="connsiteX31" fmla="*/ 4241 w 10000"/>
              <a:gd name="connsiteY31" fmla="*/ 115 h 9900"/>
              <a:gd name="connsiteX32" fmla="*/ 4496 w 10000"/>
              <a:gd name="connsiteY32" fmla="*/ 61 h 9900"/>
              <a:gd name="connsiteX33" fmla="*/ 4738 w 10000"/>
              <a:gd name="connsiteY33" fmla="*/ 15 h 9900"/>
              <a:gd name="connsiteX34" fmla="*/ 5004 w 10000"/>
              <a:gd name="connsiteY34" fmla="*/ 0 h 9900"/>
              <a:gd name="connsiteX35" fmla="*/ 5258 w 10000"/>
              <a:gd name="connsiteY35" fmla="*/ 15 h 9900"/>
              <a:gd name="connsiteX36" fmla="*/ 5516 w 10000"/>
              <a:gd name="connsiteY36" fmla="*/ 61 h 9900"/>
              <a:gd name="connsiteX37" fmla="*/ 5759 w 10000"/>
              <a:gd name="connsiteY37" fmla="*/ 115 h 9900"/>
              <a:gd name="connsiteX38" fmla="*/ 6013 w 10000"/>
              <a:gd name="connsiteY38" fmla="*/ 200 h 9900"/>
              <a:gd name="connsiteX39" fmla="*/ 6247 w 10000"/>
              <a:gd name="connsiteY39" fmla="*/ 315 h 9900"/>
              <a:gd name="connsiteX40" fmla="*/ 6493 w 10000"/>
              <a:gd name="connsiteY40" fmla="*/ 431 h 9900"/>
              <a:gd name="connsiteX41" fmla="*/ 6716 w 10000"/>
              <a:gd name="connsiteY41" fmla="*/ 593 h 9900"/>
              <a:gd name="connsiteX42" fmla="*/ 6954 w 10000"/>
              <a:gd name="connsiteY42" fmla="*/ 770 h 9900"/>
              <a:gd name="connsiteX43" fmla="*/ 7164 w 10000"/>
              <a:gd name="connsiteY43" fmla="*/ 946 h 9900"/>
              <a:gd name="connsiteX44" fmla="*/ 7391 w 10000"/>
              <a:gd name="connsiteY44" fmla="*/ 1163 h 9900"/>
              <a:gd name="connsiteX45" fmla="*/ 7593 w 10000"/>
              <a:gd name="connsiteY45" fmla="*/ 1401 h 9900"/>
              <a:gd name="connsiteX46" fmla="*/ 7800 w 10000"/>
              <a:gd name="connsiteY46" fmla="*/ 1655 h 9900"/>
              <a:gd name="connsiteX47" fmla="*/ 7990 w 10000"/>
              <a:gd name="connsiteY47" fmla="*/ 1932 h 9900"/>
              <a:gd name="connsiteX48" fmla="*/ 8185 w 10000"/>
              <a:gd name="connsiteY48" fmla="*/ 2209 h 9900"/>
              <a:gd name="connsiteX49" fmla="*/ 8368 w 10000"/>
              <a:gd name="connsiteY49" fmla="*/ 2525 h 9900"/>
              <a:gd name="connsiteX50" fmla="*/ 8542 w 10000"/>
              <a:gd name="connsiteY50" fmla="*/ 2840 h 9900"/>
              <a:gd name="connsiteX51" fmla="*/ 8705 w 10000"/>
              <a:gd name="connsiteY51" fmla="*/ 3179 h 9900"/>
              <a:gd name="connsiteX52" fmla="*/ 8860 w 10000"/>
              <a:gd name="connsiteY52" fmla="*/ 3533 h 9900"/>
              <a:gd name="connsiteX53" fmla="*/ 9011 w 10000"/>
              <a:gd name="connsiteY53" fmla="*/ 3895 h 9900"/>
              <a:gd name="connsiteX54" fmla="*/ 9154 w 10000"/>
              <a:gd name="connsiteY54" fmla="*/ 4264 h 9900"/>
              <a:gd name="connsiteX55" fmla="*/ 9277 w 10000"/>
              <a:gd name="connsiteY55" fmla="*/ 4665 h 9900"/>
              <a:gd name="connsiteX56" fmla="*/ 9400 w 10000"/>
              <a:gd name="connsiteY56" fmla="*/ 5081 h 9900"/>
              <a:gd name="connsiteX57" fmla="*/ 9512 w 10000"/>
              <a:gd name="connsiteY57" fmla="*/ 5488 h 9900"/>
              <a:gd name="connsiteX58" fmla="*/ 9615 w 10000"/>
              <a:gd name="connsiteY58" fmla="*/ 5928 h 9900"/>
              <a:gd name="connsiteX59" fmla="*/ 9706 w 10000"/>
              <a:gd name="connsiteY59" fmla="*/ 6359 h 9900"/>
              <a:gd name="connsiteX60" fmla="*/ 9778 w 10000"/>
              <a:gd name="connsiteY60" fmla="*/ 6812 h 9900"/>
              <a:gd name="connsiteX61" fmla="*/ 9849 w 10000"/>
              <a:gd name="connsiteY61" fmla="*/ 7267 h 9900"/>
              <a:gd name="connsiteX62" fmla="*/ 9897 w 10000"/>
              <a:gd name="connsiteY62" fmla="*/ 7745 h 9900"/>
              <a:gd name="connsiteX63" fmla="*/ 9948 w 10000"/>
              <a:gd name="connsiteY63" fmla="*/ 8221 h 9900"/>
              <a:gd name="connsiteX64" fmla="*/ 9980 w 10000"/>
              <a:gd name="connsiteY64" fmla="*/ 8714 h 9900"/>
              <a:gd name="connsiteX65" fmla="*/ 10000 w 10000"/>
              <a:gd name="connsiteY65" fmla="*/ 9207 h 9900"/>
              <a:gd name="connsiteX66" fmla="*/ 10000 w 10000"/>
              <a:gd name="connsiteY66" fmla="*/ 9700 h 9900"/>
              <a:gd name="connsiteX67" fmla="*/ 10000 w 10000"/>
              <a:gd name="connsiteY67" fmla="*/ 9738 h 9900"/>
              <a:gd name="connsiteX68" fmla="*/ 9992 w 10000"/>
              <a:gd name="connsiteY68" fmla="*/ 9838 h 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0000" h="9900">
                <a:moveTo>
                  <a:pt x="28" y="9900"/>
                </a:moveTo>
                <a:cubicBezTo>
                  <a:pt x="21" y="9874"/>
                  <a:pt x="15" y="9849"/>
                  <a:pt x="8" y="9823"/>
                </a:cubicBezTo>
                <a:cubicBezTo>
                  <a:pt x="5" y="9782"/>
                  <a:pt x="3" y="9741"/>
                  <a:pt x="0" y="9700"/>
                </a:cubicBezTo>
                <a:cubicBezTo>
                  <a:pt x="3" y="9535"/>
                  <a:pt x="5" y="9371"/>
                  <a:pt x="8" y="9207"/>
                </a:cubicBezTo>
                <a:cubicBezTo>
                  <a:pt x="15" y="9043"/>
                  <a:pt x="21" y="8878"/>
                  <a:pt x="28" y="8714"/>
                </a:cubicBezTo>
                <a:cubicBezTo>
                  <a:pt x="39" y="8550"/>
                  <a:pt x="49" y="8386"/>
                  <a:pt x="60" y="8221"/>
                </a:cubicBezTo>
                <a:cubicBezTo>
                  <a:pt x="73" y="8062"/>
                  <a:pt x="86" y="7904"/>
                  <a:pt x="99" y="7745"/>
                </a:cubicBezTo>
                <a:cubicBezTo>
                  <a:pt x="116" y="7585"/>
                  <a:pt x="134" y="7426"/>
                  <a:pt x="151" y="7267"/>
                </a:cubicBezTo>
                <a:cubicBezTo>
                  <a:pt x="175" y="7116"/>
                  <a:pt x="198" y="6963"/>
                  <a:pt x="222" y="6812"/>
                </a:cubicBezTo>
                <a:lnTo>
                  <a:pt x="306" y="6359"/>
                </a:lnTo>
                <a:cubicBezTo>
                  <a:pt x="336" y="6215"/>
                  <a:pt x="367" y="6071"/>
                  <a:pt x="397" y="5928"/>
                </a:cubicBezTo>
                <a:cubicBezTo>
                  <a:pt x="427" y="5782"/>
                  <a:pt x="458" y="5634"/>
                  <a:pt x="488" y="5488"/>
                </a:cubicBezTo>
                <a:cubicBezTo>
                  <a:pt x="525" y="5352"/>
                  <a:pt x="563" y="5217"/>
                  <a:pt x="600" y="5081"/>
                </a:cubicBezTo>
                <a:lnTo>
                  <a:pt x="723" y="4665"/>
                </a:lnTo>
                <a:cubicBezTo>
                  <a:pt x="767" y="4532"/>
                  <a:pt x="810" y="4398"/>
                  <a:pt x="854" y="4264"/>
                </a:cubicBezTo>
                <a:lnTo>
                  <a:pt x="989" y="3895"/>
                </a:lnTo>
                <a:cubicBezTo>
                  <a:pt x="1039" y="3774"/>
                  <a:pt x="1090" y="3654"/>
                  <a:pt x="1140" y="3533"/>
                </a:cubicBezTo>
                <a:cubicBezTo>
                  <a:pt x="1192" y="3415"/>
                  <a:pt x="1243" y="3297"/>
                  <a:pt x="1295" y="3179"/>
                </a:cubicBezTo>
                <a:cubicBezTo>
                  <a:pt x="1352" y="3066"/>
                  <a:pt x="1408" y="2953"/>
                  <a:pt x="1465" y="2840"/>
                </a:cubicBezTo>
                <a:cubicBezTo>
                  <a:pt x="1523" y="2735"/>
                  <a:pt x="1582" y="2630"/>
                  <a:pt x="1640" y="2525"/>
                </a:cubicBezTo>
                <a:lnTo>
                  <a:pt x="1823" y="2209"/>
                </a:lnTo>
                <a:lnTo>
                  <a:pt x="2006" y="1932"/>
                </a:lnTo>
                <a:cubicBezTo>
                  <a:pt x="2071" y="1840"/>
                  <a:pt x="2135" y="1747"/>
                  <a:pt x="2200" y="1655"/>
                </a:cubicBezTo>
                <a:lnTo>
                  <a:pt x="2407" y="1401"/>
                </a:lnTo>
                <a:lnTo>
                  <a:pt x="2617" y="1163"/>
                </a:lnTo>
                <a:lnTo>
                  <a:pt x="2832" y="946"/>
                </a:lnTo>
                <a:lnTo>
                  <a:pt x="3058" y="770"/>
                </a:lnTo>
                <a:lnTo>
                  <a:pt x="3280" y="593"/>
                </a:lnTo>
                <a:lnTo>
                  <a:pt x="3515" y="431"/>
                </a:lnTo>
                <a:lnTo>
                  <a:pt x="3749" y="315"/>
                </a:lnTo>
                <a:lnTo>
                  <a:pt x="3995" y="200"/>
                </a:lnTo>
                <a:lnTo>
                  <a:pt x="4241" y="115"/>
                </a:lnTo>
                <a:lnTo>
                  <a:pt x="4496" y="61"/>
                </a:lnTo>
                <a:lnTo>
                  <a:pt x="4738" y="15"/>
                </a:lnTo>
                <a:lnTo>
                  <a:pt x="5004" y="0"/>
                </a:lnTo>
                <a:lnTo>
                  <a:pt x="5258" y="15"/>
                </a:lnTo>
                <a:lnTo>
                  <a:pt x="5516" y="61"/>
                </a:lnTo>
                <a:lnTo>
                  <a:pt x="5759" y="115"/>
                </a:lnTo>
                <a:lnTo>
                  <a:pt x="6013" y="200"/>
                </a:lnTo>
                <a:lnTo>
                  <a:pt x="6247" y="315"/>
                </a:lnTo>
                <a:lnTo>
                  <a:pt x="6493" y="431"/>
                </a:lnTo>
                <a:lnTo>
                  <a:pt x="6716" y="593"/>
                </a:lnTo>
                <a:lnTo>
                  <a:pt x="6954" y="770"/>
                </a:lnTo>
                <a:lnTo>
                  <a:pt x="7164" y="946"/>
                </a:lnTo>
                <a:lnTo>
                  <a:pt x="7391" y="1163"/>
                </a:lnTo>
                <a:lnTo>
                  <a:pt x="7593" y="1401"/>
                </a:lnTo>
                <a:lnTo>
                  <a:pt x="7800" y="1655"/>
                </a:lnTo>
                <a:lnTo>
                  <a:pt x="7990" y="1932"/>
                </a:lnTo>
                <a:lnTo>
                  <a:pt x="8185" y="2209"/>
                </a:lnTo>
                <a:lnTo>
                  <a:pt x="8368" y="2525"/>
                </a:lnTo>
                <a:lnTo>
                  <a:pt x="8542" y="2840"/>
                </a:lnTo>
                <a:cubicBezTo>
                  <a:pt x="8596" y="2953"/>
                  <a:pt x="8651" y="3066"/>
                  <a:pt x="8705" y="3179"/>
                </a:cubicBezTo>
                <a:cubicBezTo>
                  <a:pt x="8757" y="3297"/>
                  <a:pt x="8808" y="3415"/>
                  <a:pt x="8860" y="3533"/>
                </a:cubicBezTo>
                <a:cubicBezTo>
                  <a:pt x="8910" y="3654"/>
                  <a:pt x="8961" y="3774"/>
                  <a:pt x="9011" y="3895"/>
                </a:cubicBezTo>
                <a:cubicBezTo>
                  <a:pt x="9059" y="4018"/>
                  <a:pt x="9106" y="4141"/>
                  <a:pt x="9154" y="4264"/>
                </a:cubicBezTo>
                <a:lnTo>
                  <a:pt x="9277" y="4665"/>
                </a:lnTo>
                <a:lnTo>
                  <a:pt x="9400" y="5081"/>
                </a:lnTo>
                <a:cubicBezTo>
                  <a:pt x="9437" y="5217"/>
                  <a:pt x="9475" y="5352"/>
                  <a:pt x="9512" y="5488"/>
                </a:cubicBezTo>
                <a:cubicBezTo>
                  <a:pt x="9546" y="5634"/>
                  <a:pt x="9581" y="5782"/>
                  <a:pt x="9615" y="5928"/>
                </a:cubicBezTo>
                <a:cubicBezTo>
                  <a:pt x="9645" y="6071"/>
                  <a:pt x="9676" y="6215"/>
                  <a:pt x="9706" y="6359"/>
                </a:cubicBezTo>
                <a:lnTo>
                  <a:pt x="9778" y="6812"/>
                </a:lnTo>
                <a:cubicBezTo>
                  <a:pt x="9802" y="6963"/>
                  <a:pt x="9825" y="7116"/>
                  <a:pt x="9849" y="7267"/>
                </a:cubicBezTo>
                <a:cubicBezTo>
                  <a:pt x="9865" y="7426"/>
                  <a:pt x="9881" y="7586"/>
                  <a:pt x="9897" y="7745"/>
                </a:cubicBezTo>
                <a:cubicBezTo>
                  <a:pt x="9914" y="7904"/>
                  <a:pt x="9931" y="8062"/>
                  <a:pt x="9948" y="8221"/>
                </a:cubicBezTo>
                <a:cubicBezTo>
                  <a:pt x="9959" y="8386"/>
                  <a:pt x="9969" y="8550"/>
                  <a:pt x="9980" y="8714"/>
                </a:cubicBezTo>
                <a:cubicBezTo>
                  <a:pt x="9987" y="8878"/>
                  <a:pt x="9993" y="9043"/>
                  <a:pt x="10000" y="9207"/>
                </a:cubicBezTo>
                <a:lnTo>
                  <a:pt x="10000" y="9700"/>
                </a:lnTo>
                <a:lnTo>
                  <a:pt x="10000" y="9738"/>
                </a:lnTo>
                <a:cubicBezTo>
                  <a:pt x="9997" y="9771"/>
                  <a:pt x="9995" y="9805"/>
                  <a:pt x="9992" y="9838"/>
                </a:cubicBezTo>
              </a:path>
            </a:pathLst>
          </a:custGeom>
          <a:ln w="28575">
            <a:solidFill>
              <a:srgbClr val="0000FF"/>
            </a:solidFill>
          </a:ln>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nb-NO" sz="1400"/>
          </a:p>
        </p:txBody>
      </p:sp>
      <p:sp>
        <p:nvSpPr>
          <p:cNvPr id="150" name="object 39"/>
          <p:cNvSpPr txBox="1"/>
          <p:nvPr/>
        </p:nvSpPr>
        <p:spPr>
          <a:xfrm>
            <a:off x="3828364" y="4862703"/>
            <a:ext cx="131445" cy="215444"/>
          </a:xfrm>
          <a:prstGeom prst="rect">
            <a:avLst/>
          </a:prstGeom>
        </p:spPr>
        <p:txBody>
          <a:bodyPr vert="horz" wrap="square" lIns="0" tIns="0" rIns="0" bIns="0" rtlCol="0">
            <a:spAutoFit/>
          </a:bodyPr>
          <a:lstStyle/>
          <a:p>
            <a:pPr marL="12700" algn="ctr"/>
            <a:r>
              <a:rPr sz="1400" spc="204" dirty="0">
                <a:solidFill>
                  <a:srgbClr val="333333"/>
                </a:solidFill>
                <a:cs typeface="Times New Roman"/>
              </a:rPr>
              <a:t>0</a:t>
            </a:r>
            <a:endParaRPr sz="1400" dirty="0">
              <a:cs typeface="Times New Roman"/>
            </a:endParaRPr>
          </a:p>
        </p:txBody>
      </p:sp>
      <p:cxnSp>
        <p:nvCxnSpPr>
          <p:cNvPr id="153" name="Straight Connector 152"/>
          <p:cNvCxnSpPr/>
          <p:nvPr/>
        </p:nvCxnSpPr>
        <p:spPr>
          <a:xfrm rot="16200000">
            <a:off x="3859461" y="4821738"/>
            <a:ext cx="539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p:nvCxnSpPr>
        <p:spPr>
          <a:xfrm rot="16200000">
            <a:off x="5992961" y="4821738"/>
            <a:ext cx="539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5" name="object 39"/>
          <p:cNvSpPr txBox="1"/>
          <p:nvPr/>
        </p:nvSpPr>
        <p:spPr>
          <a:xfrm>
            <a:off x="5558887" y="4862704"/>
            <a:ext cx="922124" cy="430887"/>
          </a:xfrm>
          <a:prstGeom prst="rect">
            <a:avLst/>
          </a:prstGeom>
        </p:spPr>
        <p:txBody>
          <a:bodyPr vert="horz" wrap="square" lIns="0" tIns="0" rIns="0" bIns="0" rtlCol="0">
            <a:spAutoFit/>
          </a:bodyPr>
          <a:lstStyle/>
          <a:p>
            <a:pPr marL="12700" algn="ctr"/>
            <a:r>
              <a:rPr lang="en-US" sz="1400" spc="204" dirty="0">
                <a:solidFill>
                  <a:srgbClr val="333333"/>
                </a:solidFill>
                <a:cs typeface="Times New Roman"/>
              </a:rPr>
              <a:t>0.5</a:t>
            </a:r>
          </a:p>
          <a:p>
            <a:pPr marL="12700" algn="ctr"/>
            <a:r>
              <a:rPr lang="en-US" sz="1400" spc="204" dirty="0">
                <a:solidFill>
                  <a:srgbClr val="333333"/>
                </a:solidFill>
                <a:cs typeface="Times New Roman"/>
              </a:rPr>
              <a:t>p(x=1)</a:t>
            </a:r>
            <a:endParaRPr sz="1400" dirty="0">
              <a:cs typeface="Times New Roman"/>
            </a:endParaRPr>
          </a:p>
        </p:txBody>
      </p:sp>
      <p:sp>
        <p:nvSpPr>
          <p:cNvPr id="157" name="object 39"/>
          <p:cNvSpPr txBox="1"/>
          <p:nvPr/>
        </p:nvSpPr>
        <p:spPr>
          <a:xfrm>
            <a:off x="8582977" y="4862703"/>
            <a:ext cx="131445" cy="215444"/>
          </a:xfrm>
          <a:prstGeom prst="rect">
            <a:avLst/>
          </a:prstGeom>
        </p:spPr>
        <p:txBody>
          <a:bodyPr vert="horz" wrap="square" lIns="0" tIns="0" rIns="0" bIns="0" rtlCol="0">
            <a:spAutoFit/>
          </a:bodyPr>
          <a:lstStyle/>
          <a:p>
            <a:pPr marL="12700" algn="ctr"/>
            <a:r>
              <a:rPr lang="en-US" sz="1400" spc="204" dirty="0">
                <a:solidFill>
                  <a:srgbClr val="333333"/>
                </a:solidFill>
                <a:cs typeface="Times New Roman"/>
              </a:rPr>
              <a:t>1</a:t>
            </a:r>
            <a:endParaRPr sz="1400" dirty="0">
              <a:cs typeface="Times New Roman"/>
            </a:endParaRPr>
          </a:p>
        </p:txBody>
      </p:sp>
      <p:sp>
        <p:nvSpPr>
          <p:cNvPr id="158" name="object 39"/>
          <p:cNvSpPr txBox="1"/>
          <p:nvPr/>
        </p:nvSpPr>
        <p:spPr>
          <a:xfrm>
            <a:off x="3730893" y="4714015"/>
            <a:ext cx="131445" cy="215444"/>
          </a:xfrm>
          <a:prstGeom prst="rect">
            <a:avLst/>
          </a:prstGeom>
        </p:spPr>
        <p:txBody>
          <a:bodyPr vert="horz" wrap="square" lIns="0" tIns="0" rIns="0" bIns="0" rtlCol="0">
            <a:spAutoFit/>
          </a:bodyPr>
          <a:lstStyle/>
          <a:p>
            <a:pPr marL="12700" algn="ctr"/>
            <a:r>
              <a:rPr sz="1400" spc="204" dirty="0">
                <a:solidFill>
                  <a:srgbClr val="333333"/>
                </a:solidFill>
                <a:cs typeface="Times New Roman"/>
              </a:rPr>
              <a:t>0</a:t>
            </a:r>
            <a:endParaRPr sz="1400" dirty="0">
              <a:cs typeface="Times New Roman"/>
            </a:endParaRPr>
          </a:p>
        </p:txBody>
      </p:sp>
      <p:cxnSp>
        <p:nvCxnSpPr>
          <p:cNvPr id="159" name="Straight Connector 158"/>
          <p:cNvCxnSpPr/>
          <p:nvPr/>
        </p:nvCxnSpPr>
        <p:spPr>
          <a:xfrm rot="10800000">
            <a:off x="3881386" y="3364480"/>
            <a:ext cx="539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60" name="object 39"/>
          <p:cNvSpPr txBox="1"/>
          <p:nvPr/>
        </p:nvSpPr>
        <p:spPr>
          <a:xfrm>
            <a:off x="3387343" y="3256758"/>
            <a:ext cx="474994" cy="215444"/>
          </a:xfrm>
          <a:prstGeom prst="rect">
            <a:avLst/>
          </a:prstGeom>
        </p:spPr>
        <p:txBody>
          <a:bodyPr vert="horz" wrap="square" lIns="0" tIns="0" rIns="0" bIns="0" rtlCol="0">
            <a:spAutoFit/>
          </a:bodyPr>
          <a:lstStyle/>
          <a:p>
            <a:pPr marL="12700" algn="r"/>
            <a:r>
              <a:rPr lang="en-US" sz="1400" spc="204" dirty="0">
                <a:solidFill>
                  <a:srgbClr val="333333"/>
                </a:solidFill>
                <a:cs typeface="Times New Roman"/>
              </a:rPr>
              <a:t>0.5</a:t>
            </a:r>
            <a:endParaRPr sz="1400" dirty="0">
              <a:cs typeface="Times New Roman"/>
            </a:endParaRPr>
          </a:p>
        </p:txBody>
      </p:sp>
      <p:sp>
        <p:nvSpPr>
          <p:cNvPr id="161" name="object 39"/>
          <p:cNvSpPr txBox="1"/>
          <p:nvPr/>
        </p:nvSpPr>
        <p:spPr>
          <a:xfrm>
            <a:off x="3730893" y="1816336"/>
            <a:ext cx="131445" cy="215444"/>
          </a:xfrm>
          <a:prstGeom prst="rect">
            <a:avLst/>
          </a:prstGeom>
        </p:spPr>
        <p:txBody>
          <a:bodyPr vert="horz" wrap="square" lIns="0" tIns="0" rIns="0" bIns="0" rtlCol="0">
            <a:spAutoFit/>
          </a:bodyPr>
          <a:lstStyle/>
          <a:p>
            <a:pPr marL="12700" algn="ctr"/>
            <a:r>
              <a:rPr lang="en-US" sz="1400" spc="204" dirty="0">
                <a:solidFill>
                  <a:srgbClr val="333333"/>
                </a:solidFill>
                <a:cs typeface="Times New Roman"/>
              </a:rPr>
              <a:t>1</a:t>
            </a:r>
            <a:endParaRPr sz="1400" dirty="0">
              <a:cs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42988" y="309459"/>
            <a:ext cx="7729927" cy="1996594"/>
          </a:xfrm>
          <a:prstGeom prst="rect">
            <a:avLst/>
          </a:prstGeom>
        </p:spPr>
        <p:txBody>
          <a:bodyPr vert="horz" wrap="square" lIns="0" tIns="0" rIns="0" bIns="0" rtlCol="0">
            <a:spAutoFit/>
          </a:bodyPr>
          <a:lstStyle/>
          <a:p>
            <a:pPr marL="12700">
              <a:lnSpc>
                <a:spcPts val="3820"/>
              </a:lnSpc>
            </a:pPr>
            <a:r>
              <a:rPr sz="3200" dirty="0">
                <a:solidFill>
                  <a:srgbClr val="4BACC6"/>
                </a:solidFill>
                <a:cs typeface="Calibri"/>
              </a:rPr>
              <a:t>Spli</a:t>
            </a:r>
            <a:r>
              <a:rPr sz="3200" spc="-15" dirty="0">
                <a:solidFill>
                  <a:srgbClr val="4BACC6"/>
                </a:solidFill>
                <a:cs typeface="Calibri"/>
              </a:rPr>
              <a:t>t </a:t>
            </a:r>
            <a:r>
              <a:rPr sz="3200" spc="-30" dirty="0">
                <a:solidFill>
                  <a:srgbClr val="4BACC6"/>
                </a:solidFill>
                <a:cs typeface="Calibri"/>
              </a:rPr>
              <a:t>w</a:t>
            </a:r>
            <a:r>
              <a:rPr sz="3200" dirty="0">
                <a:solidFill>
                  <a:srgbClr val="4BACC6"/>
                </a:solidFill>
                <a:cs typeface="Calibri"/>
              </a:rPr>
              <a:t>ith </a:t>
            </a:r>
            <a:r>
              <a:rPr sz="3200" spc="-20" dirty="0">
                <a:solidFill>
                  <a:srgbClr val="4BACC6"/>
                </a:solidFill>
                <a:cs typeface="Calibri"/>
              </a:rPr>
              <a:t>e</a:t>
            </a:r>
            <a:r>
              <a:rPr sz="3200" dirty="0">
                <a:solidFill>
                  <a:srgbClr val="4BACC6"/>
                </a:solidFill>
                <a:cs typeface="Calibri"/>
              </a:rPr>
              <a:t>n</a:t>
            </a:r>
            <a:r>
              <a:rPr sz="3200" spc="-15" dirty="0">
                <a:solidFill>
                  <a:srgbClr val="4BACC6"/>
                </a:solidFill>
                <a:cs typeface="Calibri"/>
              </a:rPr>
              <a:t>t</a:t>
            </a:r>
            <a:r>
              <a:rPr sz="3200" spc="-20" dirty="0">
                <a:solidFill>
                  <a:srgbClr val="4BACC6"/>
                </a:solidFill>
                <a:cs typeface="Calibri"/>
              </a:rPr>
              <a:t>r</a:t>
            </a:r>
            <a:r>
              <a:rPr sz="3200" spc="-5" dirty="0">
                <a:solidFill>
                  <a:srgbClr val="4BACC6"/>
                </a:solidFill>
                <a:cs typeface="Calibri"/>
              </a:rPr>
              <a:t>o</a:t>
            </a:r>
            <a:r>
              <a:rPr sz="3200" dirty="0">
                <a:solidFill>
                  <a:srgbClr val="4BACC6"/>
                </a:solidFill>
                <a:cs typeface="Calibri"/>
              </a:rPr>
              <a:t>p</a:t>
            </a:r>
            <a:r>
              <a:rPr sz="3200" spc="-15" dirty="0">
                <a:solidFill>
                  <a:srgbClr val="4BACC6"/>
                </a:solidFill>
                <a:cs typeface="Calibri"/>
              </a:rPr>
              <a:t>y</a:t>
            </a:r>
            <a:r>
              <a:rPr sz="3200" dirty="0">
                <a:solidFill>
                  <a:srgbClr val="4BACC6"/>
                </a:solidFill>
                <a:cs typeface="Calibri"/>
              </a:rPr>
              <a:t> </a:t>
            </a:r>
            <a:r>
              <a:rPr lang="en-US" sz="3200" dirty="0">
                <a:solidFill>
                  <a:srgbClr val="4BACC6"/>
                </a:solidFill>
                <a:cs typeface="Calibri"/>
              </a:rPr>
              <a:t>minimization </a:t>
            </a:r>
            <a:r>
              <a:rPr sz="3200" spc="-20" dirty="0">
                <a:solidFill>
                  <a:srgbClr val="4BACC6"/>
                </a:solidFill>
                <a:cs typeface="Calibri"/>
              </a:rPr>
              <a:t>r</a:t>
            </a:r>
            <a:r>
              <a:rPr sz="3200" dirty="0">
                <a:solidFill>
                  <a:srgbClr val="4BACC6"/>
                </a:solidFill>
                <a:cs typeface="Calibri"/>
              </a:rPr>
              <a:t>ul</a:t>
            </a:r>
            <a:r>
              <a:rPr sz="3200" spc="-20" dirty="0">
                <a:solidFill>
                  <a:srgbClr val="4BACC6"/>
                </a:solidFill>
                <a:cs typeface="Calibri"/>
              </a:rPr>
              <a:t>e</a:t>
            </a:r>
            <a:r>
              <a:rPr sz="3200" dirty="0">
                <a:solidFill>
                  <a:srgbClr val="4BACC6"/>
                </a:solidFill>
                <a:cs typeface="Calibri"/>
              </a:rPr>
              <a:t>.</a:t>
            </a:r>
            <a:r>
              <a:rPr sz="3200" spc="-5" dirty="0">
                <a:solidFill>
                  <a:srgbClr val="4BACC6"/>
                </a:solidFill>
                <a:cs typeface="Calibri"/>
              </a:rPr>
              <a:t> </a:t>
            </a:r>
            <a:r>
              <a:rPr sz="3200" spc="-20" dirty="0">
                <a:solidFill>
                  <a:srgbClr val="9BBB59"/>
                </a:solidFill>
                <a:cs typeface="Calibri"/>
              </a:rPr>
              <a:t>Re</a:t>
            </a:r>
            <a:r>
              <a:rPr sz="3200" dirty="0">
                <a:solidFill>
                  <a:srgbClr val="9BBB59"/>
                </a:solidFill>
                <a:cs typeface="Calibri"/>
              </a:rPr>
              <a:t>p</a:t>
            </a:r>
            <a:r>
              <a:rPr sz="3200" spc="-20" dirty="0">
                <a:solidFill>
                  <a:srgbClr val="9BBB59"/>
                </a:solidFill>
                <a:cs typeface="Calibri"/>
              </a:rPr>
              <a:t>e</a:t>
            </a:r>
            <a:r>
              <a:rPr sz="3200" dirty="0">
                <a:solidFill>
                  <a:srgbClr val="9BBB59"/>
                </a:solidFill>
                <a:cs typeface="Calibri"/>
              </a:rPr>
              <a:t>at.</a:t>
            </a:r>
            <a:endParaRPr sz="3200" dirty="0">
              <a:cs typeface="Calibri"/>
            </a:endParaRPr>
          </a:p>
          <a:p>
            <a:pPr marL="12700" marR="893444">
              <a:lnSpc>
                <a:spcPts val="3800"/>
              </a:lnSpc>
              <a:spcBef>
                <a:spcPts val="140"/>
              </a:spcBef>
            </a:pPr>
            <a:r>
              <a:rPr sz="3200" dirty="0">
                <a:solidFill>
                  <a:srgbClr val="F79646"/>
                </a:solidFill>
                <a:cs typeface="Calibri"/>
              </a:rPr>
              <a:t>L</a:t>
            </a:r>
            <a:r>
              <a:rPr sz="3200" spc="-20" dirty="0">
                <a:solidFill>
                  <a:srgbClr val="F79646"/>
                </a:solidFill>
                <a:cs typeface="Calibri"/>
              </a:rPr>
              <a:t>eaf n</a:t>
            </a:r>
            <a:r>
              <a:rPr sz="3200" spc="-5" dirty="0">
                <a:solidFill>
                  <a:srgbClr val="F79646"/>
                </a:solidFill>
                <a:cs typeface="Calibri"/>
              </a:rPr>
              <a:t>o</a:t>
            </a:r>
            <a:r>
              <a:rPr sz="3200" dirty="0">
                <a:solidFill>
                  <a:srgbClr val="F79646"/>
                </a:solidFill>
                <a:cs typeface="Calibri"/>
              </a:rPr>
              <a:t>d</a:t>
            </a:r>
            <a:r>
              <a:rPr sz="3200" spc="-20" dirty="0">
                <a:solidFill>
                  <a:srgbClr val="F79646"/>
                </a:solidFill>
                <a:cs typeface="Calibri"/>
              </a:rPr>
              <a:t>e</a:t>
            </a:r>
            <a:r>
              <a:rPr sz="3200" dirty="0">
                <a:solidFill>
                  <a:srgbClr val="F79646"/>
                </a:solidFill>
                <a:cs typeface="Calibri"/>
              </a:rPr>
              <a:t> if </a:t>
            </a:r>
            <a:r>
              <a:rPr sz="3200" spc="-5" dirty="0">
                <a:solidFill>
                  <a:srgbClr val="F79646"/>
                </a:solidFill>
                <a:cs typeface="Calibri"/>
              </a:rPr>
              <a:t>o</a:t>
            </a:r>
            <a:r>
              <a:rPr sz="3200" dirty="0">
                <a:solidFill>
                  <a:srgbClr val="F79646"/>
                </a:solidFill>
                <a:cs typeface="Calibri"/>
              </a:rPr>
              <a:t>nl</a:t>
            </a:r>
            <a:r>
              <a:rPr sz="3200" spc="-15" dirty="0">
                <a:solidFill>
                  <a:srgbClr val="F79646"/>
                </a:solidFill>
                <a:cs typeface="Calibri"/>
              </a:rPr>
              <a:t>y</a:t>
            </a:r>
            <a:r>
              <a:rPr sz="3200" dirty="0">
                <a:solidFill>
                  <a:srgbClr val="F79646"/>
                </a:solidFill>
                <a:cs typeface="Calibri"/>
              </a:rPr>
              <a:t> </a:t>
            </a:r>
            <a:r>
              <a:rPr sz="3200" spc="-5" dirty="0">
                <a:solidFill>
                  <a:srgbClr val="F79646"/>
                </a:solidFill>
                <a:cs typeface="Calibri"/>
              </a:rPr>
              <a:t>o</a:t>
            </a:r>
            <a:r>
              <a:rPr sz="3200" dirty="0">
                <a:solidFill>
                  <a:srgbClr val="F79646"/>
                </a:solidFill>
                <a:cs typeface="Calibri"/>
              </a:rPr>
              <a:t>n</a:t>
            </a:r>
            <a:r>
              <a:rPr sz="3200" spc="-20" dirty="0">
                <a:solidFill>
                  <a:srgbClr val="F79646"/>
                </a:solidFill>
                <a:cs typeface="Calibri"/>
              </a:rPr>
              <a:t>e</a:t>
            </a:r>
            <a:r>
              <a:rPr sz="3200" dirty="0">
                <a:solidFill>
                  <a:srgbClr val="F79646"/>
                </a:solidFill>
                <a:cs typeface="Calibri"/>
              </a:rPr>
              <a:t> </a:t>
            </a:r>
            <a:r>
              <a:rPr sz="3200" spc="-15" dirty="0">
                <a:solidFill>
                  <a:srgbClr val="F79646"/>
                </a:solidFill>
                <a:cs typeface="Calibri"/>
              </a:rPr>
              <a:t>c</a:t>
            </a:r>
            <a:r>
              <a:rPr sz="3200" dirty="0">
                <a:solidFill>
                  <a:srgbClr val="F79646"/>
                </a:solidFill>
                <a:cs typeface="Calibri"/>
              </a:rPr>
              <a:t>lass l</a:t>
            </a:r>
            <a:r>
              <a:rPr lang="en-US" sz="3200" spc="-20" dirty="0">
                <a:solidFill>
                  <a:srgbClr val="F79646"/>
                </a:solidFill>
                <a:cs typeface="Calibri"/>
              </a:rPr>
              <a:t>eft</a:t>
            </a:r>
            <a:r>
              <a:rPr sz="3200" spc="-40" dirty="0">
                <a:solidFill>
                  <a:srgbClr val="F79646"/>
                </a:solidFill>
                <a:cs typeface="Calibri"/>
              </a:rPr>
              <a:t>    </a:t>
            </a:r>
            <a:endParaRPr lang="en-US" sz="3200" spc="-40" dirty="0">
              <a:solidFill>
                <a:srgbClr val="F79646"/>
              </a:solidFill>
              <a:cs typeface="Calibri"/>
            </a:endParaRPr>
          </a:p>
          <a:p>
            <a:pPr marL="12700" marR="893444">
              <a:lnSpc>
                <a:spcPts val="3800"/>
              </a:lnSpc>
              <a:spcBef>
                <a:spcPts val="140"/>
              </a:spcBef>
            </a:pPr>
            <a:r>
              <a:rPr sz="3200" dirty="0">
                <a:solidFill>
                  <a:srgbClr val="7F7F7F"/>
                </a:solidFill>
                <a:cs typeface="Calibri"/>
              </a:rPr>
              <a:t>(</a:t>
            </a:r>
            <a:r>
              <a:rPr sz="3200" spc="-5" dirty="0">
                <a:solidFill>
                  <a:srgbClr val="7F7F7F"/>
                </a:solidFill>
                <a:cs typeface="Calibri"/>
              </a:rPr>
              <a:t>o</a:t>
            </a:r>
            <a:r>
              <a:rPr sz="3200" spc="-15" dirty="0">
                <a:solidFill>
                  <a:srgbClr val="7F7F7F"/>
                </a:solidFill>
                <a:cs typeface="Calibri"/>
              </a:rPr>
              <a:t>r</a:t>
            </a:r>
            <a:r>
              <a:rPr lang="en-US" sz="3200" spc="-15" dirty="0">
                <a:solidFill>
                  <a:srgbClr val="7F7F7F"/>
                </a:solidFill>
                <a:cs typeface="Calibri"/>
              </a:rPr>
              <a:t>, if</a:t>
            </a:r>
            <a:r>
              <a:rPr sz="3200" dirty="0">
                <a:solidFill>
                  <a:srgbClr val="7F7F7F"/>
                </a:solidFill>
                <a:cs typeface="Calibri"/>
              </a:rPr>
              <a:t> a p</a:t>
            </a:r>
            <a:r>
              <a:rPr sz="3200" spc="-20" dirty="0">
                <a:solidFill>
                  <a:srgbClr val="7F7F7F"/>
                </a:solidFill>
                <a:cs typeface="Calibri"/>
              </a:rPr>
              <a:t>er</a:t>
            </a:r>
            <a:r>
              <a:rPr sz="3200" dirty="0">
                <a:solidFill>
                  <a:srgbClr val="7F7F7F"/>
                </a:solidFill>
                <a:cs typeface="Calibri"/>
              </a:rPr>
              <a:t>f</a:t>
            </a:r>
            <a:r>
              <a:rPr sz="3200" spc="-5" dirty="0">
                <a:solidFill>
                  <a:srgbClr val="7F7F7F"/>
                </a:solidFill>
                <a:cs typeface="Calibri"/>
              </a:rPr>
              <a:t>o</a:t>
            </a:r>
            <a:r>
              <a:rPr sz="3200" spc="-20" dirty="0">
                <a:solidFill>
                  <a:srgbClr val="7F7F7F"/>
                </a:solidFill>
                <a:cs typeface="Calibri"/>
              </a:rPr>
              <a:t>r</a:t>
            </a:r>
            <a:r>
              <a:rPr sz="3200" spc="-30" dirty="0">
                <a:solidFill>
                  <a:srgbClr val="7F7F7F"/>
                </a:solidFill>
                <a:cs typeface="Calibri"/>
              </a:rPr>
              <a:t>m</a:t>
            </a:r>
            <a:r>
              <a:rPr sz="3200" dirty="0">
                <a:solidFill>
                  <a:srgbClr val="7F7F7F"/>
                </a:solidFill>
                <a:cs typeface="Calibri"/>
              </a:rPr>
              <a:t>an</a:t>
            </a:r>
            <a:r>
              <a:rPr sz="3200" spc="-15" dirty="0">
                <a:solidFill>
                  <a:srgbClr val="7F7F7F"/>
                </a:solidFill>
                <a:cs typeface="Calibri"/>
              </a:rPr>
              <a:t>ce</a:t>
            </a:r>
            <a:r>
              <a:rPr sz="3200" dirty="0">
                <a:solidFill>
                  <a:srgbClr val="7F7F7F"/>
                </a:solidFill>
                <a:cs typeface="Calibri"/>
              </a:rPr>
              <a:t> </a:t>
            </a:r>
            <a:r>
              <a:rPr sz="3200" spc="-20" dirty="0">
                <a:solidFill>
                  <a:srgbClr val="7F7F7F"/>
                </a:solidFill>
                <a:cs typeface="Calibri"/>
              </a:rPr>
              <a:t>metr</a:t>
            </a:r>
            <a:r>
              <a:rPr sz="3200" dirty="0">
                <a:solidFill>
                  <a:srgbClr val="7F7F7F"/>
                </a:solidFill>
                <a:cs typeface="Calibri"/>
              </a:rPr>
              <a:t>i</a:t>
            </a:r>
            <a:r>
              <a:rPr sz="3200" spc="-15" dirty="0">
                <a:solidFill>
                  <a:srgbClr val="7F7F7F"/>
                </a:solidFill>
                <a:cs typeface="Calibri"/>
              </a:rPr>
              <a:t>c</a:t>
            </a:r>
            <a:endParaRPr sz="3200" dirty="0">
              <a:cs typeface="Calibri"/>
            </a:endParaRPr>
          </a:p>
          <a:p>
            <a:pPr marL="12700">
              <a:lnSpc>
                <a:spcPts val="3779"/>
              </a:lnSpc>
            </a:pPr>
            <a:r>
              <a:rPr sz="3200" spc="-5" dirty="0">
                <a:solidFill>
                  <a:srgbClr val="7F7F7F"/>
                </a:solidFill>
                <a:cs typeface="Calibri"/>
              </a:rPr>
              <a:t>o</a:t>
            </a:r>
            <a:r>
              <a:rPr sz="3200" spc="-15" dirty="0">
                <a:solidFill>
                  <a:srgbClr val="7F7F7F"/>
                </a:solidFill>
                <a:cs typeface="Calibri"/>
              </a:rPr>
              <a:t>r</a:t>
            </a:r>
            <a:r>
              <a:rPr sz="3200" dirty="0">
                <a:solidFill>
                  <a:srgbClr val="7F7F7F"/>
                </a:solidFill>
                <a:cs typeface="Calibri"/>
              </a:rPr>
              <a:t> </a:t>
            </a:r>
            <a:r>
              <a:rPr sz="3200" spc="-30" dirty="0">
                <a:solidFill>
                  <a:srgbClr val="7F7F7F"/>
                </a:solidFill>
                <a:cs typeface="Calibri"/>
              </a:rPr>
              <a:t>m</a:t>
            </a:r>
            <a:r>
              <a:rPr sz="3200" dirty="0">
                <a:solidFill>
                  <a:srgbClr val="7F7F7F"/>
                </a:solidFill>
                <a:cs typeface="Calibri"/>
              </a:rPr>
              <a:t>axi</a:t>
            </a:r>
            <a:r>
              <a:rPr sz="3200" spc="-30" dirty="0">
                <a:solidFill>
                  <a:srgbClr val="7F7F7F"/>
                </a:solidFill>
                <a:cs typeface="Calibri"/>
              </a:rPr>
              <a:t>m</a:t>
            </a:r>
            <a:r>
              <a:rPr sz="3200" dirty="0">
                <a:solidFill>
                  <a:srgbClr val="7F7F7F"/>
                </a:solidFill>
                <a:cs typeface="Calibri"/>
              </a:rPr>
              <a:t>u</a:t>
            </a:r>
            <a:r>
              <a:rPr sz="3200" spc="-30" dirty="0">
                <a:solidFill>
                  <a:srgbClr val="7F7F7F"/>
                </a:solidFill>
                <a:cs typeface="Calibri"/>
              </a:rPr>
              <a:t>m</a:t>
            </a:r>
            <a:r>
              <a:rPr sz="3200" dirty="0">
                <a:solidFill>
                  <a:srgbClr val="7F7F7F"/>
                </a:solidFill>
                <a:cs typeface="Calibri"/>
              </a:rPr>
              <a:t> d</a:t>
            </a:r>
            <a:r>
              <a:rPr sz="3200" spc="-20" dirty="0">
                <a:solidFill>
                  <a:srgbClr val="7F7F7F"/>
                </a:solidFill>
                <a:cs typeface="Calibri"/>
              </a:rPr>
              <a:t>e</a:t>
            </a:r>
            <a:r>
              <a:rPr sz="3200" dirty="0">
                <a:solidFill>
                  <a:srgbClr val="7F7F7F"/>
                </a:solidFill>
                <a:cs typeface="Calibri"/>
              </a:rPr>
              <a:t>pth </a:t>
            </a:r>
            <a:r>
              <a:rPr lang="en-US" sz="3200" dirty="0">
                <a:solidFill>
                  <a:srgbClr val="7F7F7F"/>
                </a:solidFill>
                <a:cs typeface="Calibri"/>
              </a:rPr>
              <a:t>is </a:t>
            </a:r>
            <a:r>
              <a:rPr sz="3200" spc="-20" dirty="0">
                <a:solidFill>
                  <a:srgbClr val="7F7F7F"/>
                </a:solidFill>
                <a:cs typeface="Calibri"/>
              </a:rPr>
              <a:t>r</a:t>
            </a:r>
            <a:r>
              <a:rPr sz="3200" spc="-15" dirty="0">
                <a:solidFill>
                  <a:srgbClr val="7F7F7F"/>
                </a:solidFill>
                <a:cs typeface="Calibri"/>
              </a:rPr>
              <a:t>eac</a:t>
            </a:r>
            <a:r>
              <a:rPr sz="3200" dirty="0">
                <a:solidFill>
                  <a:srgbClr val="7F7F7F"/>
                </a:solidFill>
                <a:cs typeface="Calibri"/>
              </a:rPr>
              <a:t>h</a:t>
            </a:r>
            <a:r>
              <a:rPr sz="3200" spc="-20" dirty="0">
                <a:solidFill>
                  <a:srgbClr val="7F7F7F"/>
                </a:solidFill>
                <a:cs typeface="Calibri"/>
              </a:rPr>
              <a:t>e</a:t>
            </a:r>
            <a:r>
              <a:rPr sz="3200" dirty="0">
                <a:solidFill>
                  <a:srgbClr val="7F7F7F"/>
                </a:solidFill>
                <a:cs typeface="Calibri"/>
              </a:rPr>
              <a:t>d)</a:t>
            </a:r>
            <a:endParaRPr sz="3200" dirty="0">
              <a:cs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4927943" y="2400300"/>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11" name="TextBox 10"/>
          <p:cNvSpPr txBox="1"/>
          <p:nvPr/>
        </p:nvSpPr>
        <p:spPr>
          <a:xfrm>
            <a:off x="7315200" y="2400300"/>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12" name="TextBox 11"/>
          <p:cNvSpPr txBox="1"/>
          <p:nvPr/>
        </p:nvSpPr>
        <p:spPr>
          <a:xfrm>
            <a:off x="5717424" y="2400300"/>
            <a:ext cx="1455207" cy="369332"/>
          </a:xfrm>
          <a:prstGeom prst="rect">
            <a:avLst/>
          </a:prstGeom>
          <a:noFill/>
        </p:spPr>
        <p:txBody>
          <a:bodyPr wrap="none" rtlCol="0">
            <a:spAutoFit/>
          </a:bodyPr>
          <a:lstStyle/>
          <a:p>
            <a:r>
              <a:rPr lang="en-US" b="1" dirty="0"/>
              <a:t>Is sex male?</a:t>
            </a:r>
            <a:endParaRPr lang="en-IN" b="1" dirty="0"/>
          </a:p>
        </p:txBody>
      </p:sp>
      <p:sp>
        <p:nvSpPr>
          <p:cNvPr id="14" name="TextBox 13"/>
          <p:cNvSpPr txBox="1"/>
          <p:nvPr/>
        </p:nvSpPr>
        <p:spPr>
          <a:xfrm>
            <a:off x="6737952" y="3479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25" name="TextBox 24"/>
          <p:cNvSpPr txBox="1"/>
          <p:nvPr/>
        </p:nvSpPr>
        <p:spPr>
          <a:xfrm>
            <a:off x="6558120" y="3810000"/>
            <a:ext cx="593432" cy="369332"/>
          </a:xfrm>
          <a:prstGeom prst="rect">
            <a:avLst/>
          </a:prstGeom>
          <a:noFill/>
        </p:spPr>
        <p:txBody>
          <a:bodyPr wrap="none" rtlCol="0">
            <a:noAutofit/>
          </a:bodyPr>
          <a:lstStyle/>
          <a:p>
            <a:r>
              <a:rPr lang="en-US" dirty="0"/>
              <a:t>0.73</a:t>
            </a:r>
            <a:endParaRPr lang="en-IN" dirty="0"/>
          </a:p>
        </p:txBody>
      </p:sp>
      <p:sp>
        <p:nvSpPr>
          <p:cNvPr id="26" name="TextBox 25"/>
          <p:cNvSpPr txBox="1"/>
          <p:nvPr/>
        </p:nvSpPr>
        <p:spPr>
          <a:xfrm>
            <a:off x="7315200" y="3810000"/>
            <a:ext cx="593432" cy="369332"/>
          </a:xfrm>
          <a:prstGeom prst="rect">
            <a:avLst/>
          </a:prstGeom>
          <a:noFill/>
        </p:spPr>
        <p:txBody>
          <a:bodyPr wrap="none" rtlCol="0">
            <a:noAutofit/>
          </a:bodyPr>
          <a:lstStyle/>
          <a:p>
            <a:r>
              <a:rPr lang="en-US" dirty="0"/>
              <a:t>36%</a:t>
            </a:r>
            <a:endParaRPr lang="en-IN" dirty="0"/>
          </a:p>
        </p:txBody>
      </p:sp>
      <p:cxnSp>
        <p:nvCxnSpPr>
          <p:cNvPr id="27" name="Straight Connector 47"/>
          <p:cNvCxnSpPr>
            <a:stCxn id="12" idx="2"/>
          </p:cNvCxnSpPr>
          <p:nvPr/>
        </p:nvCxnSpPr>
        <p:spPr>
          <a:xfrm flipH="1">
            <a:off x="5329347" y="2769632"/>
            <a:ext cx="1115680"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8" name="Straight Connector 47"/>
          <p:cNvCxnSpPr>
            <a:stCxn id="12" idx="2"/>
            <a:endCxn id="14" idx="0"/>
          </p:cNvCxnSpPr>
          <p:nvPr/>
        </p:nvCxnSpPr>
        <p:spPr>
          <a:xfrm>
            <a:off x="6445028" y="2769632"/>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object 2"/>
          <p:cNvSpPr txBox="1"/>
          <p:nvPr/>
        </p:nvSpPr>
        <p:spPr>
          <a:xfrm>
            <a:off x="2342988" y="309459"/>
            <a:ext cx="7729927" cy="1996594"/>
          </a:xfrm>
          <a:prstGeom prst="rect">
            <a:avLst/>
          </a:prstGeom>
        </p:spPr>
        <p:txBody>
          <a:bodyPr vert="horz" wrap="square" lIns="0" tIns="0" rIns="0" bIns="0" rtlCol="0">
            <a:spAutoFit/>
          </a:bodyPr>
          <a:lstStyle/>
          <a:p>
            <a:pPr marL="12700">
              <a:lnSpc>
                <a:spcPts val="3820"/>
              </a:lnSpc>
            </a:pPr>
            <a:r>
              <a:rPr sz="3200" dirty="0">
                <a:solidFill>
                  <a:srgbClr val="4BACC6"/>
                </a:solidFill>
                <a:cs typeface="Calibri"/>
              </a:rPr>
              <a:t>Spli</a:t>
            </a:r>
            <a:r>
              <a:rPr sz="3200" spc="-15" dirty="0">
                <a:solidFill>
                  <a:srgbClr val="4BACC6"/>
                </a:solidFill>
                <a:cs typeface="Calibri"/>
              </a:rPr>
              <a:t>t </a:t>
            </a:r>
            <a:r>
              <a:rPr sz="3200" spc="-30" dirty="0">
                <a:solidFill>
                  <a:srgbClr val="4BACC6"/>
                </a:solidFill>
                <a:cs typeface="Calibri"/>
              </a:rPr>
              <a:t>w</a:t>
            </a:r>
            <a:r>
              <a:rPr sz="3200" dirty="0">
                <a:solidFill>
                  <a:srgbClr val="4BACC6"/>
                </a:solidFill>
                <a:cs typeface="Calibri"/>
              </a:rPr>
              <a:t>ith </a:t>
            </a:r>
            <a:r>
              <a:rPr sz="3200" spc="-20" dirty="0">
                <a:solidFill>
                  <a:srgbClr val="4BACC6"/>
                </a:solidFill>
                <a:cs typeface="Calibri"/>
              </a:rPr>
              <a:t>e</a:t>
            </a:r>
            <a:r>
              <a:rPr sz="3200" dirty="0">
                <a:solidFill>
                  <a:srgbClr val="4BACC6"/>
                </a:solidFill>
                <a:cs typeface="Calibri"/>
              </a:rPr>
              <a:t>n</a:t>
            </a:r>
            <a:r>
              <a:rPr sz="3200" spc="-15" dirty="0">
                <a:solidFill>
                  <a:srgbClr val="4BACC6"/>
                </a:solidFill>
                <a:cs typeface="Calibri"/>
              </a:rPr>
              <a:t>t</a:t>
            </a:r>
            <a:r>
              <a:rPr sz="3200" spc="-20" dirty="0">
                <a:solidFill>
                  <a:srgbClr val="4BACC6"/>
                </a:solidFill>
                <a:cs typeface="Calibri"/>
              </a:rPr>
              <a:t>r</a:t>
            </a:r>
            <a:r>
              <a:rPr sz="3200" spc="-5" dirty="0">
                <a:solidFill>
                  <a:srgbClr val="4BACC6"/>
                </a:solidFill>
                <a:cs typeface="Calibri"/>
              </a:rPr>
              <a:t>o</a:t>
            </a:r>
            <a:r>
              <a:rPr sz="3200" dirty="0">
                <a:solidFill>
                  <a:srgbClr val="4BACC6"/>
                </a:solidFill>
                <a:cs typeface="Calibri"/>
              </a:rPr>
              <a:t>p</a:t>
            </a:r>
            <a:r>
              <a:rPr sz="3200" spc="-15" dirty="0">
                <a:solidFill>
                  <a:srgbClr val="4BACC6"/>
                </a:solidFill>
                <a:cs typeface="Calibri"/>
              </a:rPr>
              <a:t>y</a:t>
            </a:r>
            <a:r>
              <a:rPr sz="3200" dirty="0">
                <a:solidFill>
                  <a:srgbClr val="4BACC6"/>
                </a:solidFill>
                <a:cs typeface="Calibri"/>
              </a:rPr>
              <a:t> </a:t>
            </a:r>
            <a:r>
              <a:rPr lang="en-US" sz="3200" dirty="0">
                <a:solidFill>
                  <a:srgbClr val="4BACC6"/>
                </a:solidFill>
                <a:cs typeface="Calibri"/>
              </a:rPr>
              <a:t>minimization </a:t>
            </a:r>
            <a:r>
              <a:rPr sz="3200" spc="-20" dirty="0">
                <a:solidFill>
                  <a:srgbClr val="4BACC6"/>
                </a:solidFill>
                <a:cs typeface="Calibri"/>
              </a:rPr>
              <a:t>r</a:t>
            </a:r>
            <a:r>
              <a:rPr sz="3200" dirty="0">
                <a:solidFill>
                  <a:srgbClr val="4BACC6"/>
                </a:solidFill>
                <a:cs typeface="Calibri"/>
              </a:rPr>
              <a:t>ul</a:t>
            </a:r>
            <a:r>
              <a:rPr sz="3200" spc="-20" dirty="0">
                <a:solidFill>
                  <a:srgbClr val="4BACC6"/>
                </a:solidFill>
                <a:cs typeface="Calibri"/>
              </a:rPr>
              <a:t>e</a:t>
            </a:r>
            <a:r>
              <a:rPr sz="3200" dirty="0">
                <a:solidFill>
                  <a:srgbClr val="4BACC6"/>
                </a:solidFill>
                <a:cs typeface="Calibri"/>
              </a:rPr>
              <a:t>.</a:t>
            </a:r>
            <a:r>
              <a:rPr sz="3200" spc="-5" dirty="0">
                <a:solidFill>
                  <a:srgbClr val="4BACC6"/>
                </a:solidFill>
                <a:cs typeface="Calibri"/>
              </a:rPr>
              <a:t> </a:t>
            </a:r>
            <a:r>
              <a:rPr sz="3200" spc="-20" dirty="0">
                <a:solidFill>
                  <a:srgbClr val="9BBB59"/>
                </a:solidFill>
                <a:cs typeface="Calibri"/>
              </a:rPr>
              <a:t>Re</a:t>
            </a:r>
            <a:r>
              <a:rPr sz="3200" dirty="0">
                <a:solidFill>
                  <a:srgbClr val="9BBB59"/>
                </a:solidFill>
                <a:cs typeface="Calibri"/>
              </a:rPr>
              <a:t>p</a:t>
            </a:r>
            <a:r>
              <a:rPr sz="3200" spc="-20" dirty="0">
                <a:solidFill>
                  <a:srgbClr val="9BBB59"/>
                </a:solidFill>
                <a:cs typeface="Calibri"/>
              </a:rPr>
              <a:t>e</a:t>
            </a:r>
            <a:r>
              <a:rPr sz="3200" dirty="0">
                <a:solidFill>
                  <a:srgbClr val="9BBB59"/>
                </a:solidFill>
                <a:cs typeface="Calibri"/>
              </a:rPr>
              <a:t>at.</a:t>
            </a:r>
            <a:endParaRPr sz="3200" dirty="0">
              <a:cs typeface="Calibri"/>
            </a:endParaRPr>
          </a:p>
          <a:p>
            <a:pPr marL="12700" marR="893444">
              <a:lnSpc>
                <a:spcPts val="3800"/>
              </a:lnSpc>
              <a:spcBef>
                <a:spcPts val="140"/>
              </a:spcBef>
            </a:pPr>
            <a:r>
              <a:rPr sz="3200" dirty="0">
                <a:solidFill>
                  <a:srgbClr val="F79646"/>
                </a:solidFill>
                <a:cs typeface="Calibri"/>
              </a:rPr>
              <a:t>L</a:t>
            </a:r>
            <a:r>
              <a:rPr sz="3200" spc="-20" dirty="0">
                <a:solidFill>
                  <a:srgbClr val="F79646"/>
                </a:solidFill>
                <a:cs typeface="Calibri"/>
              </a:rPr>
              <a:t>eaf n</a:t>
            </a:r>
            <a:r>
              <a:rPr sz="3200" spc="-5" dirty="0">
                <a:solidFill>
                  <a:srgbClr val="F79646"/>
                </a:solidFill>
                <a:cs typeface="Calibri"/>
              </a:rPr>
              <a:t>o</a:t>
            </a:r>
            <a:r>
              <a:rPr sz="3200" dirty="0">
                <a:solidFill>
                  <a:srgbClr val="F79646"/>
                </a:solidFill>
                <a:cs typeface="Calibri"/>
              </a:rPr>
              <a:t>d</a:t>
            </a:r>
            <a:r>
              <a:rPr sz="3200" spc="-20" dirty="0">
                <a:solidFill>
                  <a:srgbClr val="F79646"/>
                </a:solidFill>
                <a:cs typeface="Calibri"/>
              </a:rPr>
              <a:t>e</a:t>
            </a:r>
            <a:r>
              <a:rPr sz="3200" dirty="0">
                <a:solidFill>
                  <a:srgbClr val="F79646"/>
                </a:solidFill>
                <a:cs typeface="Calibri"/>
              </a:rPr>
              <a:t> if </a:t>
            </a:r>
            <a:r>
              <a:rPr sz="3200" spc="-5" dirty="0">
                <a:solidFill>
                  <a:srgbClr val="F79646"/>
                </a:solidFill>
                <a:cs typeface="Calibri"/>
              </a:rPr>
              <a:t>o</a:t>
            </a:r>
            <a:r>
              <a:rPr sz="3200" dirty="0">
                <a:solidFill>
                  <a:srgbClr val="F79646"/>
                </a:solidFill>
                <a:cs typeface="Calibri"/>
              </a:rPr>
              <a:t>nl</a:t>
            </a:r>
            <a:r>
              <a:rPr sz="3200" spc="-15" dirty="0">
                <a:solidFill>
                  <a:srgbClr val="F79646"/>
                </a:solidFill>
                <a:cs typeface="Calibri"/>
              </a:rPr>
              <a:t>y</a:t>
            </a:r>
            <a:r>
              <a:rPr sz="3200" dirty="0">
                <a:solidFill>
                  <a:srgbClr val="F79646"/>
                </a:solidFill>
                <a:cs typeface="Calibri"/>
              </a:rPr>
              <a:t> </a:t>
            </a:r>
            <a:r>
              <a:rPr sz="3200" spc="-5" dirty="0">
                <a:solidFill>
                  <a:srgbClr val="F79646"/>
                </a:solidFill>
                <a:cs typeface="Calibri"/>
              </a:rPr>
              <a:t>o</a:t>
            </a:r>
            <a:r>
              <a:rPr sz="3200" dirty="0">
                <a:solidFill>
                  <a:srgbClr val="F79646"/>
                </a:solidFill>
                <a:cs typeface="Calibri"/>
              </a:rPr>
              <a:t>n</a:t>
            </a:r>
            <a:r>
              <a:rPr sz="3200" spc="-20" dirty="0">
                <a:solidFill>
                  <a:srgbClr val="F79646"/>
                </a:solidFill>
                <a:cs typeface="Calibri"/>
              </a:rPr>
              <a:t>e</a:t>
            </a:r>
            <a:r>
              <a:rPr sz="3200" dirty="0">
                <a:solidFill>
                  <a:srgbClr val="F79646"/>
                </a:solidFill>
                <a:cs typeface="Calibri"/>
              </a:rPr>
              <a:t> </a:t>
            </a:r>
            <a:r>
              <a:rPr sz="3200" spc="-15" dirty="0">
                <a:solidFill>
                  <a:srgbClr val="F79646"/>
                </a:solidFill>
                <a:cs typeface="Calibri"/>
              </a:rPr>
              <a:t>c</a:t>
            </a:r>
            <a:r>
              <a:rPr sz="3200" dirty="0">
                <a:solidFill>
                  <a:srgbClr val="F79646"/>
                </a:solidFill>
                <a:cs typeface="Calibri"/>
              </a:rPr>
              <a:t>lass l</a:t>
            </a:r>
            <a:r>
              <a:rPr lang="en-US" sz="3200" spc="-20" dirty="0">
                <a:solidFill>
                  <a:srgbClr val="F79646"/>
                </a:solidFill>
                <a:cs typeface="Calibri"/>
              </a:rPr>
              <a:t>eft</a:t>
            </a:r>
            <a:r>
              <a:rPr sz="3200" spc="-40" dirty="0">
                <a:solidFill>
                  <a:srgbClr val="F79646"/>
                </a:solidFill>
                <a:cs typeface="Calibri"/>
              </a:rPr>
              <a:t>    </a:t>
            </a:r>
            <a:endParaRPr lang="en-US" sz="3200" spc="-40" dirty="0">
              <a:solidFill>
                <a:srgbClr val="F79646"/>
              </a:solidFill>
              <a:cs typeface="Calibri"/>
            </a:endParaRPr>
          </a:p>
          <a:p>
            <a:pPr marL="12700" marR="893444">
              <a:lnSpc>
                <a:spcPts val="3800"/>
              </a:lnSpc>
              <a:spcBef>
                <a:spcPts val="140"/>
              </a:spcBef>
            </a:pPr>
            <a:r>
              <a:rPr sz="3200" dirty="0">
                <a:solidFill>
                  <a:srgbClr val="7F7F7F"/>
                </a:solidFill>
                <a:cs typeface="Calibri"/>
              </a:rPr>
              <a:t>(</a:t>
            </a:r>
            <a:r>
              <a:rPr sz="3200" spc="-5" dirty="0">
                <a:solidFill>
                  <a:srgbClr val="7F7F7F"/>
                </a:solidFill>
                <a:cs typeface="Calibri"/>
              </a:rPr>
              <a:t>o</a:t>
            </a:r>
            <a:r>
              <a:rPr sz="3200" spc="-15" dirty="0">
                <a:solidFill>
                  <a:srgbClr val="7F7F7F"/>
                </a:solidFill>
                <a:cs typeface="Calibri"/>
              </a:rPr>
              <a:t>r</a:t>
            </a:r>
            <a:r>
              <a:rPr lang="en-US" sz="3200" spc="-15" dirty="0">
                <a:solidFill>
                  <a:srgbClr val="7F7F7F"/>
                </a:solidFill>
                <a:cs typeface="Calibri"/>
              </a:rPr>
              <a:t>, if</a:t>
            </a:r>
            <a:r>
              <a:rPr sz="3200" dirty="0">
                <a:solidFill>
                  <a:srgbClr val="7F7F7F"/>
                </a:solidFill>
                <a:cs typeface="Calibri"/>
              </a:rPr>
              <a:t> a p</a:t>
            </a:r>
            <a:r>
              <a:rPr sz="3200" spc="-20" dirty="0">
                <a:solidFill>
                  <a:srgbClr val="7F7F7F"/>
                </a:solidFill>
                <a:cs typeface="Calibri"/>
              </a:rPr>
              <a:t>er</a:t>
            </a:r>
            <a:r>
              <a:rPr sz="3200" dirty="0">
                <a:solidFill>
                  <a:srgbClr val="7F7F7F"/>
                </a:solidFill>
                <a:cs typeface="Calibri"/>
              </a:rPr>
              <a:t>f</a:t>
            </a:r>
            <a:r>
              <a:rPr sz="3200" spc="-5" dirty="0">
                <a:solidFill>
                  <a:srgbClr val="7F7F7F"/>
                </a:solidFill>
                <a:cs typeface="Calibri"/>
              </a:rPr>
              <a:t>o</a:t>
            </a:r>
            <a:r>
              <a:rPr sz="3200" spc="-20" dirty="0">
                <a:solidFill>
                  <a:srgbClr val="7F7F7F"/>
                </a:solidFill>
                <a:cs typeface="Calibri"/>
              </a:rPr>
              <a:t>r</a:t>
            </a:r>
            <a:r>
              <a:rPr sz="3200" spc="-30" dirty="0">
                <a:solidFill>
                  <a:srgbClr val="7F7F7F"/>
                </a:solidFill>
                <a:cs typeface="Calibri"/>
              </a:rPr>
              <a:t>m</a:t>
            </a:r>
            <a:r>
              <a:rPr sz="3200" dirty="0">
                <a:solidFill>
                  <a:srgbClr val="7F7F7F"/>
                </a:solidFill>
                <a:cs typeface="Calibri"/>
              </a:rPr>
              <a:t>an</a:t>
            </a:r>
            <a:r>
              <a:rPr sz="3200" spc="-15" dirty="0">
                <a:solidFill>
                  <a:srgbClr val="7F7F7F"/>
                </a:solidFill>
                <a:cs typeface="Calibri"/>
              </a:rPr>
              <a:t>ce</a:t>
            </a:r>
            <a:r>
              <a:rPr sz="3200" dirty="0">
                <a:solidFill>
                  <a:srgbClr val="7F7F7F"/>
                </a:solidFill>
                <a:cs typeface="Calibri"/>
              </a:rPr>
              <a:t> </a:t>
            </a:r>
            <a:r>
              <a:rPr sz="3200" spc="-20" dirty="0">
                <a:solidFill>
                  <a:srgbClr val="7F7F7F"/>
                </a:solidFill>
                <a:cs typeface="Calibri"/>
              </a:rPr>
              <a:t>metr</a:t>
            </a:r>
            <a:r>
              <a:rPr sz="3200" dirty="0">
                <a:solidFill>
                  <a:srgbClr val="7F7F7F"/>
                </a:solidFill>
                <a:cs typeface="Calibri"/>
              </a:rPr>
              <a:t>i</a:t>
            </a:r>
            <a:r>
              <a:rPr sz="3200" spc="-15" dirty="0">
                <a:solidFill>
                  <a:srgbClr val="7F7F7F"/>
                </a:solidFill>
                <a:cs typeface="Calibri"/>
              </a:rPr>
              <a:t>c</a:t>
            </a:r>
            <a:endParaRPr sz="3200" dirty="0">
              <a:cs typeface="Calibri"/>
            </a:endParaRPr>
          </a:p>
          <a:p>
            <a:pPr marL="12700">
              <a:lnSpc>
                <a:spcPts val="3779"/>
              </a:lnSpc>
            </a:pPr>
            <a:r>
              <a:rPr sz="3200" spc="-5" dirty="0">
                <a:solidFill>
                  <a:srgbClr val="7F7F7F"/>
                </a:solidFill>
                <a:cs typeface="Calibri"/>
              </a:rPr>
              <a:t>o</a:t>
            </a:r>
            <a:r>
              <a:rPr sz="3200" spc="-15" dirty="0">
                <a:solidFill>
                  <a:srgbClr val="7F7F7F"/>
                </a:solidFill>
                <a:cs typeface="Calibri"/>
              </a:rPr>
              <a:t>r</a:t>
            </a:r>
            <a:r>
              <a:rPr sz="3200" dirty="0">
                <a:solidFill>
                  <a:srgbClr val="7F7F7F"/>
                </a:solidFill>
                <a:cs typeface="Calibri"/>
              </a:rPr>
              <a:t> </a:t>
            </a:r>
            <a:r>
              <a:rPr sz="3200" spc="-30" dirty="0">
                <a:solidFill>
                  <a:srgbClr val="7F7F7F"/>
                </a:solidFill>
                <a:cs typeface="Calibri"/>
              </a:rPr>
              <a:t>m</a:t>
            </a:r>
            <a:r>
              <a:rPr sz="3200" dirty="0">
                <a:solidFill>
                  <a:srgbClr val="7F7F7F"/>
                </a:solidFill>
                <a:cs typeface="Calibri"/>
              </a:rPr>
              <a:t>axi</a:t>
            </a:r>
            <a:r>
              <a:rPr sz="3200" spc="-30" dirty="0">
                <a:solidFill>
                  <a:srgbClr val="7F7F7F"/>
                </a:solidFill>
                <a:cs typeface="Calibri"/>
              </a:rPr>
              <a:t>m</a:t>
            </a:r>
            <a:r>
              <a:rPr sz="3200" dirty="0">
                <a:solidFill>
                  <a:srgbClr val="7F7F7F"/>
                </a:solidFill>
                <a:cs typeface="Calibri"/>
              </a:rPr>
              <a:t>u</a:t>
            </a:r>
            <a:r>
              <a:rPr sz="3200" spc="-30" dirty="0">
                <a:solidFill>
                  <a:srgbClr val="7F7F7F"/>
                </a:solidFill>
                <a:cs typeface="Calibri"/>
              </a:rPr>
              <a:t>m</a:t>
            </a:r>
            <a:r>
              <a:rPr sz="3200" dirty="0">
                <a:solidFill>
                  <a:srgbClr val="7F7F7F"/>
                </a:solidFill>
                <a:cs typeface="Calibri"/>
              </a:rPr>
              <a:t> d</a:t>
            </a:r>
            <a:r>
              <a:rPr sz="3200" spc="-20" dirty="0">
                <a:solidFill>
                  <a:srgbClr val="7F7F7F"/>
                </a:solidFill>
                <a:cs typeface="Calibri"/>
              </a:rPr>
              <a:t>e</a:t>
            </a:r>
            <a:r>
              <a:rPr sz="3200" dirty="0">
                <a:solidFill>
                  <a:srgbClr val="7F7F7F"/>
                </a:solidFill>
                <a:cs typeface="Calibri"/>
              </a:rPr>
              <a:t>pth </a:t>
            </a:r>
            <a:r>
              <a:rPr lang="en-US" sz="3200" dirty="0">
                <a:solidFill>
                  <a:srgbClr val="7F7F7F"/>
                </a:solidFill>
                <a:cs typeface="Calibri"/>
              </a:rPr>
              <a:t>is </a:t>
            </a:r>
            <a:r>
              <a:rPr sz="3200" spc="-20" dirty="0">
                <a:solidFill>
                  <a:srgbClr val="7F7F7F"/>
                </a:solidFill>
                <a:cs typeface="Calibri"/>
              </a:rPr>
              <a:t>r</a:t>
            </a:r>
            <a:r>
              <a:rPr sz="3200" spc="-15" dirty="0">
                <a:solidFill>
                  <a:srgbClr val="7F7F7F"/>
                </a:solidFill>
                <a:cs typeface="Calibri"/>
              </a:rPr>
              <a:t>eac</a:t>
            </a:r>
            <a:r>
              <a:rPr sz="3200" dirty="0">
                <a:solidFill>
                  <a:srgbClr val="7F7F7F"/>
                </a:solidFill>
                <a:cs typeface="Calibri"/>
              </a:rPr>
              <a:t>h</a:t>
            </a:r>
            <a:r>
              <a:rPr sz="3200" spc="-20" dirty="0">
                <a:solidFill>
                  <a:srgbClr val="7F7F7F"/>
                </a:solidFill>
                <a:cs typeface="Calibri"/>
              </a:rPr>
              <a:t>e</a:t>
            </a:r>
            <a:r>
              <a:rPr sz="3200" dirty="0">
                <a:solidFill>
                  <a:srgbClr val="7F7F7F"/>
                </a:solidFill>
                <a:cs typeface="Calibri"/>
              </a:rPr>
              <a:t>d)</a:t>
            </a:r>
            <a:endParaRPr sz="3200" dirty="0">
              <a:cs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927943" y="2400300"/>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10" name="TextBox 9"/>
          <p:cNvSpPr txBox="1"/>
          <p:nvPr/>
        </p:nvSpPr>
        <p:spPr>
          <a:xfrm>
            <a:off x="7315200" y="2400300"/>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11" name="TextBox 10"/>
          <p:cNvSpPr txBox="1"/>
          <p:nvPr/>
        </p:nvSpPr>
        <p:spPr>
          <a:xfrm>
            <a:off x="5717424" y="2400300"/>
            <a:ext cx="1455207" cy="369332"/>
          </a:xfrm>
          <a:prstGeom prst="rect">
            <a:avLst/>
          </a:prstGeom>
          <a:noFill/>
        </p:spPr>
        <p:txBody>
          <a:bodyPr wrap="none" rtlCol="0">
            <a:spAutoFit/>
          </a:bodyPr>
          <a:lstStyle/>
          <a:p>
            <a:r>
              <a:rPr lang="en-US" b="1" dirty="0"/>
              <a:t>Is sex male?</a:t>
            </a:r>
            <a:endParaRPr lang="en-IN" b="1" dirty="0"/>
          </a:p>
        </p:txBody>
      </p:sp>
      <p:sp>
        <p:nvSpPr>
          <p:cNvPr id="12" name="TextBox 11"/>
          <p:cNvSpPr txBox="1"/>
          <p:nvPr/>
        </p:nvSpPr>
        <p:spPr>
          <a:xfrm>
            <a:off x="4660092" y="3479800"/>
            <a:ext cx="1455335" cy="369332"/>
          </a:xfrm>
          <a:prstGeom prst="rect">
            <a:avLst/>
          </a:prstGeom>
          <a:noFill/>
        </p:spPr>
        <p:txBody>
          <a:bodyPr wrap="none" rtlCol="0">
            <a:spAutoFit/>
          </a:bodyPr>
          <a:lstStyle/>
          <a:p>
            <a:r>
              <a:rPr lang="en-US" b="1" dirty="0"/>
              <a:t>Is age &gt; 9.5?</a:t>
            </a:r>
            <a:endParaRPr lang="en-IN" b="1" dirty="0"/>
          </a:p>
        </p:txBody>
      </p:sp>
      <p:sp>
        <p:nvSpPr>
          <p:cNvPr id="13" name="TextBox 12"/>
          <p:cNvSpPr txBox="1"/>
          <p:nvPr/>
        </p:nvSpPr>
        <p:spPr>
          <a:xfrm>
            <a:off x="6737952" y="3479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14" name="TextBox 13"/>
          <p:cNvSpPr txBox="1"/>
          <p:nvPr/>
        </p:nvSpPr>
        <p:spPr>
          <a:xfrm>
            <a:off x="3529808" y="4895850"/>
            <a:ext cx="593432" cy="369332"/>
          </a:xfrm>
          <a:prstGeom prst="rect">
            <a:avLst/>
          </a:prstGeom>
          <a:noFill/>
        </p:spPr>
        <p:txBody>
          <a:bodyPr wrap="none" rtlCol="0">
            <a:noAutofit/>
          </a:bodyPr>
          <a:lstStyle/>
          <a:p>
            <a:r>
              <a:rPr lang="en-US" dirty="0"/>
              <a:t>0.17</a:t>
            </a:r>
            <a:endParaRPr lang="en-IN" dirty="0"/>
          </a:p>
        </p:txBody>
      </p:sp>
      <p:sp>
        <p:nvSpPr>
          <p:cNvPr id="15" name="TextBox 14"/>
          <p:cNvSpPr txBox="1"/>
          <p:nvPr/>
        </p:nvSpPr>
        <p:spPr>
          <a:xfrm>
            <a:off x="4286886" y="4895850"/>
            <a:ext cx="593432" cy="369332"/>
          </a:xfrm>
          <a:prstGeom prst="rect">
            <a:avLst/>
          </a:prstGeom>
          <a:noFill/>
        </p:spPr>
        <p:txBody>
          <a:bodyPr wrap="none" rtlCol="0">
            <a:noAutofit/>
          </a:bodyPr>
          <a:lstStyle/>
          <a:p>
            <a:r>
              <a:rPr lang="en-US" dirty="0"/>
              <a:t>61%</a:t>
            </a:r>
            <a:endParaRPr lang="en-IN" dirty="0"/>
          </a:p>
        </p:txBody>
      </p:sp>
      <p:sp>
        <p:nvSpPr>
          <p:cNvPr id="17" name="TextBox 16"/>
          <p:cNvSpPr txBox="1"/>
          <p:nvPr/>
        </p:nvSpPr>
        <p:spPr>
          <a:xfrm>
            <a:off x="3886707" y="45593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24" name="TextBox 23"/>
          <p:cNvSpPr txBox="1"/>
          <p:nvPr/>
        </p:nvSpPr>
        <p:spPr>
          <a:xfrm>
            <a:off x="6558120" y="3810000"/>
            <a:ext cx="593432" cy="369332"/>
          </a:xfrm>
          <a:prstGeom prst="rect">
            <a:avLst/>
          </a:prstGeom>
          <a:noFill/>
        </p:spPr>
        <p:txBody>
          <a:bodyPr wrap="none" rtlCol="0">
            <a:noAutofit/>
          </a:bodyPr>
          <a:lstStyle/>
          <a:p>
            <a:r>
              <a:rPr lang="en-US" dirty="0"/>
              <a:t>0.73</a:t>
            </a:r>
            <a:endParaRPr lang="en-IN" dirty="0"/>
          </a:p>
        </p:txBody>
      </p:sp>
      <p:sp>
        <p:nvSpPr>
          <p:cNvPr id="25" name="TextBox 24"/>
          <p:cNvSpPr txBox="1"/>
          <p:nvPr/>
        </p:nvSpPr>
        <p:spPr>
          <a:xfrm>
            <a:off x="7315200" y="3810000"/>
            <a:ext cx="593432" cy="369332"/>
          </a:xfrm>
          <a:prstGeom prst="rect">
            <a:avLst/>
          </a:prstGeom>
          <a:noFill/>
        </p:spPr>
        <p:txBody>
          <a:bodyPr wrap="none" rtlCol="0">
            <a:noAutofit/>
          </a:bodyPr>
          <a:lstStyle/>
          <a:p>
            <a:r>
              <a:rPr lang="en-US" dirty="0"/>
              <a:t>36%</a:t>
            </a:r>
            <a:endParaRPr lang="en-IN" dirty="0"/>
          </a:p>
        </p:txBody>
      </p:sp>
      <p:cxnSp>
        <p:nvCxnSpPr>
          <p:cNvPr id="26" name="Straight Connector 47"/>
          <p:cNvCxnSpPr>
            <a:stCxn id="11" idx="2"/>
            <a:endCxn id="12" idx="0"/>
          </p:cNvCxnSpPr>
          <p:nvPr/>
        </p:nvCxnSpPr>
        <p:spPr>
          <a:xfrm flipH="1">
            <a:off x="5387759" y="2769632"/>
            <a:ext cx="1057268"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7" name="Straight Connector 47"/>
          <p:cNvCxnSpPr>
            <a:stCxn id="11" idx="2"/>
            <a:endCxn id="13" idx="0"/>
          </p:cNvCxnSpPr>
          <p:nvPr/>
        </p:nvCxnSpPr>
        <p:spPr>
          <a:xfrm>
            <a:off x="6445028" y="2769632"/>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8" name="Straight Connector 47"/>
          <p:cNvCxnSpPr>
            <a:stCxn id="12" idx="2"/>
            <a:endCxn id="17" idx="0"/>
          </p:cNvCxnSpPr>
          <p:nvPr/>
        </p:nvCxnSpPr>
        <p:spPr>
          <a:xfrm flipH="1">
            <a:off x="4205063" y="3849132"/>
            <a:ext cx="118269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9" name="Straight Connector 47"/>
          <p:cNvCxnSpPr>
            <a:stCxn id="12" idx="2"/>
          </p:cNvCxnSpPr>
          <p:nvPr/>
        </p:nvCxnSpPr>
        <p:spPr>
          <a:xfrm>
            <a:off x="5387759" y="3849132"/>
            <a:ext cx="999204"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18" name="object 2"/>
          <p:cNvSpPr txBox="1"/>
          <p:nvPr/>
        </p:nvSpPr>
        <p:spPr>
          <a:xfrm>
            <a:off x="2342988" y="309459"/>
            <a:ext cx="7729927" cy="1996594"/>
          </a:xfrm>
          <a:prstGeom prst="rect">
            <a:avLst/>
          </a:prstGeom>
        </p:spPr>
        <p:txBody>
          <a:bodyPr vert="horz" wrap="square" lIns="0" tIns="0" rIns="0" bIns="0" rtlCol="0">
            <a:spAutoFit/>
          </a:bodyPr>
          <a:lstStyle/>
          <a:p>
            <a:pPr marL="12700">
              <a:lnSpc>
                <a:spcPts val="3820"/>
              </a:lnSpc>
            </a:pPr>
            <a:r>
              <a:rPr sz="3200" dirty="0">
                <a:solidFill>
                  <a:srgbClr val="4BACC6"/>
                </a:solidFill>
                <a:cs typeface="Calibri"/>
              </a:rPr>
              <a:t>Spli</a:t>
            </a:r>
            <a:r>
              <a:rPr sz="3200" spc="-15" dirty="0">
                <a:solidFill>
                  <a:srgbClr val="4BACC6"/>
                </a:solidFill>
                <a:cs typeface="Calibri"/>
              </a:rPr>
              <a:t>t </a:t>
            </a:r>
            <a:r>
              <a:rPr sz="3200" spc="-30" dirty="0">
                <a:solidFill>
                  <a:srgbClr val="4BACC6"/>
                </a:solidFill>
                <a:cs typeface="Calibri"/>
              </a:rPr>
              <a:t>w</a:t>
            </a:r>
            <a:r>
              <a:rPr sz="3200" dirty="0">
                <a:solidFill>
                  <a:srgbClr val="4BACC6"/>
                </a:solidFill>
                <a:cs typeface="Calibri"/>
              </a:rPr>
              <a:t>ith </a:t>
            </a:r>
            <a:r>
              <a:rPr sz="3200" spc="-20" dirty="0">
                <a:solidFill>
                  <a:srgbClr val="4BACC6"/>
                </a:solidFill>
                <a:cs typeface="Calibri"/>
              </a:rPr>
              <a:t>e</a:t>
            </a:r>
            <a:r>
              <a:rPr sz="3200" dirty="0">
                <a:solidFill>
                  <a:srgbClr val="4BACC6"/>
                </a:solidFill>
                <a:cs typeface="Calibri"/>
              </a:rPr>
              <a:t>n</a:t>
            </a:r>
            <a:r>
              <a:rPr sz="3200" spc="-15" dirty="0">
                <a:solidFill>
                  <a:srgbClr val="4BACC6"/>
                </a:solidFill>
                <a:cs typeface="Calibri"/>
              </a:rPr>
              <a:t>t</a:t>
            </a:r>
            <a:r>
              <a:rPr sz="3200" spc="-20" dirty="0">
                <a:solidFill>
                  <a:srgbClr val="4BACC6"/>
                </a:solidFill>
                <a:cs typeface="Calibri"/>
              </a:rPr>
              <a:t>r</a:t>
            </a:r>
            <a:r>
              <a:rPr sz="3200" spc="-5" dirty="0">
                <a:solidFill>
                  <a:srgbClr val="4BACC6"/>
                </a:solidFill>
                <a:cs typeface="Calibri"/>
              </a:rPr>
              <a:t>o</a:t>
            </a:r>
            <a:r>
              <a:rPr sz="3200" dirty="0">
                <a:solidFill>
                  <a:srgbClr val="4BACC6"/>
                </a:solidFill>
                <a:cs typeface="Calibri"/>
              </a:rPr>
              <a:t>p</a:t>
            </a:r>
            <a:r>
              <a:rPr sz="3200" spc="-15" dirty="0">
                <a:solidFill>
                  <a:srgbClr val="4BACC6"/>
                </a:solidFill>
                <a:cs typeface="Calibri"/>
              </a:rPr>
              <a:t>y</a:t>
            </a:r>
            <a:r>
              <a:rPr sz="3200" dirty="0">
                <a:solidFill>
                  <a:srgbClr val="4BACC6"/>
                </a:solidFill>
                <a:cs typeface="Calibri"/>
              </a:rPr>
              <a:t> </a:t>
            </a:r>
            <a:r>
              <a:rPr lang="en-US" sz="3200" dirty="0">
                <a:solidFill>
                  <a:srgbClr val="4BACC6"/>
                </a:solidFill>
                <a:cs typeface="Calibri"/>
              </a:rPr>
              <a:t>minimization </a:t>
            </a:r>
            <a:r>
              <a:rPr sz="3200" spc="-20" dirty="0">
                <a:solidFill>
                  <a:srgbClr val="4BACC6"/>
                </a:solidFill>
                <a:cs typeface="Calibri"/>
              </a:rPr>
              <a:t>r</a:t>
            </a:r>
            <a:r>
              <a:rPr sz="3200" dirty="0">
                <a:solidFill>
                  <a:srgbClr val="4BACC6"/>
                </a:solidFill>
                <a:cs typeface="Calibri"/>
              </a:rPr>
              <a:t>ul</a:t>
            </a:r>
            <a:r>
              <a:rPr sz="3200" spc="-20" dirty="0">
                <a:solidFill>
                  <a:srgbClr val="4BACC6"/>
                </a:solidFill>
                <a:cs typeface="Calibri"/>
              </a:rPr>
              <a:t>e</a:t>
            </a:r>
            <a:r>
              <a:rPr sz="3200" dirty="0">
                <a:solidFill>
                  <a:srgbClr val="4BACC6"/>
                </a:solidFill>
                <a:cs typeface="Calibri"/>
              </a:rPr>
              <a:t>.</a:t>
            </a:r>
            <a:r>
              <a:rPr sz="3200" spc="-5" dirty="0">
                <a:solidFill>
                  <a:srgbClr val="4BACC6"/>
                </a:solidFill>
                <a:cs typeface="Calibri"/>
              </a:rPr>
              <a:t> </a:t>
            </a:r>
            <a:r>
              <a:rPr sz="3200" spc="-20" dirty="0">
                <a:solidFill>
                  <a:srgbClr val="9BBB59"/>
                </a:solidFill>
                <a:cs typeface="Calibri"/>
              </a:rPr>
              <a:t>Re</a:t>
            </a:r>
            <a:r>
              <a:rPr sz="3200" dirty="0">
                <a:solidFill>
                  <a:srgbClr val="9BBB59"/>
                </a:solidFill>
                <a:cs typeface="Calibri"/>
              </a:rPr>
              <a:t>p</a:t>
            </a:r>
            <a:r>
              <a:rPr sz="3200" spc="-20" dirty="0">
                <a:solidFill>
                  <a:srgbClr val="9BBB59"/>
                </a:solidFill>
                <a:cs typeface="Calibri"/>
              </a:rPr>
              <a:t>e</a:t>
            </a:r>
            <a:r>
              <a:rPr sz="3200" dirty="0">
                <a:solidFill>
                  <a:srgbClr val="9BBB59"/>
                </a:solidFill>
                <a:cs typeface="Calibri"/>
              </a:rPr>
              <a:t>at.</a:t>
            </a:r>
            <a:endParaRPr sz="3200" dirty="0">
              <a:cs typeface="Calibri"/>
            </a:endParaRPr>
          </a:p>
          <a:p>
            <a:pPr marL="12700" marR="893444">
              <a:lnSpc>
                <a:spcPts val="3800"/>
              </a:lnSpc>
              <a:spcBef>
                <a:spcPts val="140"/>
              </a:spcBef>
            </a:pPr>
            <a:r>
              <a:rPr sz="3200" dirty="0">
                <a:solidFill>
                  <a:srgbClr val="F79646"/>
                </a:solidFill>
                <a:cs typeface="Calibri"/>
              </a:rPr>
              <a:t>L</a:t>
            </a:r>
            <a:r>
              <a:rPr sz="3200" spc="-20" dirty="0">
                <a:solidFill>
                  <a:srgbClr val="F79646"/>
                </a:solidFill>
                <a:cs typeface="Calibri"/>
              </a:rPr>
              <a:t>eaf n</a:t>
            </a:r>
            <a:r>
              <a:rPr sz="3200" spc="-5" dirty="0">
                <a:solidFill>
                  <a:srgbClr val="F79646"/>
                </a:solidFill>
                <a:cs typeface="Calibri"/>
              </a:rPr>
              <a:t>o</a:t>
            </a:r>
            <a:r>
              <a:rPr sz="3200" dirty="0">
                <a:solidFill>
                  <a:srgbClr val="F79646"/>
                </a:solidFill>
                <a:cs typeface="Calibri"/>
              </a:rPr>
              <a:t>d</a:t>
            </a:r>
            <a:r>
              <a:rPr sz="3200" spc="-20" dirty="0">
                <a:solidFill>
                  <a:srgbClr val="F79646"/>
                </a:solidFill>
                <a:cs typeface="Calibri"/>
              </a:rPr>
              <a:t>e</a:t>
            </a:r>
            <a:r>
              <a:rPr sz="3200" dirty="0">
                <a:solidFill>
                  <a:srgbClr val="F79646"/>
                </a:solidFill>
                <a:cs typeface="Calibri"/>
              </a:rPr>
              <a:t> if </a:t>
            </a:r>
            <a:r>
              <a:rPr sz="3200" spc="-5" dirty="0">
                <a:solidFill>
                  <a:srgbClr val="F79646"/>
                </a:solidFill>
                <a:cs typeface="Calibri"/>
              </a:rPr>
              <a:t>o</a:t>
            </a:r>
            <a:r>
              <a:rPr sz="3200" dirty="0">
                <a:solidFill>
                  <a:srgbClr val="F79646"/>
                </a:solidFill>
                <a:cs typeface="Calibri"/>
              </a:rPr>
              <a:t>nl</a:t>
            </a:r>
            <a:r>
              <a:rPr sz="3200" spc="-15" dirty="0">
                <a:solidFill>
                  <a:srgbClr val="F79646"/>
                </a:solidFill>
                <a:cs typeface="Calibri"/>
              </a:rPr>
              <a:t>y</a:t>
            </a:r>
            <a:r>
              <a:rPr sz="3200" dirty="0">
                <a:solidFill>
                  <a:srgbClr val="F79646"/>
                </a:solidFill>
                <a:cs typeface="Calibri"/>
              </a:rPr>
              <a:t> </a:t>
            </a:r>
            <a:r>
              <a:rPr sz="3200" spc="-5" dirty="0">
                <a:solidFill>
                  <a:srgbClr val="F79646"/>
                </a:solidFill>
                <a:cs typeface="Calibri"/>
              </a:rPr>
              <a:t>o</a:t>
            </a:r>
            <a:r>
              <a:rPr sz="3200" dirty="0">
                <a:solidFill>
                  <a:srgbClr val="F79646"/>
                </a:solidFill>
                <a:cs typeface="Calibri"/>
              </a:rPr>
              <a:t>n</a:t>
            </a:r>
            <a:r>
              <a:rPr sz="3200" spc="-20" dirty="0">
                <a:solidFill>
                  <a:srgbClr val="F79646"/>
                </a:solidFill>
                <a:cs typeface="Calibri"/>
              </a:rPr>
              <a:t>e</a:t>
            </a:r>
            <a:r>
              <a:rPr sz="3200" dirty="0">
                <a:solidFill>
                  <a:srgbClr val="F79646"/>
                </a:solidFill>
                <a:cs typeface="Calibri"/>
              </a:rPr>
              <a:t> </a:t>
            </a:r>
            <a:r>
              <a:rPr sz="3200" spc="-15" dirty="0">
                <a:solidFill>
                  <a:srgbClr val="F79646"/>
                </a:solidFill>
                <a:cs typeface="Calibri"/>
              </a:rPr>
              <a:t>c</a:t>
            </a:r>
            <a:r>
              <a:rPr sz="3200" dirty="0">
                <a:solidFill>
                  <a:srgbClr val="F79646"/>
                </a:solidFill>
                <a:cs typeface="Calibri"/>
              </a:rPr>
              <a:t>lass l</a:t>
            </a:r>
            <a:r>
              <a:rPr lang="en-US" sz="3200" spc="-20" dirty="0">
                <a:solidFill>
                  <a:srgbClr val="F79646"/>
                </a:solidFill>
                <a:cs typeface="Calibri"/>
              </a:rPr>
              <a:t>eft</a:t>
            </a:r>
            <a:r>
              <a:rPr sz="3200" spc="-40" dirty="0">
                <a:solidFill>
                  <a:srgbClr val="F79646"/>
                </a:solidFill>
                <a:cs typeface="Calibri"/>
              </a:rPr>
              <a:t>    </a:t>
            </a:r>
            <a:endParaRPr lang="en-US" sz="3200" spc="-40" dirty="0">
              <a:solidFill>
                <a:srgbClr val="F79646"/>
              </a:solidFill>
              <a:cs typeface="Calibri"/>
            </a:endParaRPr>
          </a:p>
          <a:p>
            <a:pPr marL="12700" marR="893444">
              <a:lnSpc>
                <a:spcPts val="3800"/>
              </a:lnSpc>
              <a:spcBef>
                <a:spcPts val="140"/>
              </a:spcBef>
            </a:pPr>
            <a:r>
              <a:rPr sz="3200" dirty="0">
                <a:solidFill>
                  <a:srgbClr val="7F7F7F"/>
                </a:solidFill>
                <a:cs typeface="Calibri"/>
              </a:rPr>
              <a:t>(</a:t>
            </a:r>
            <a:r>
              <a:rPr sz="3200" spc="-5" dirty="0">
                <a:solidFill>
                  <a:srgbClr val="7F7F7F"/>
                </a:solidFill>
                <a:cs typeface="Calibri"/>
              </a:rPr>
              <a:t>o</a:t>
            </a:r>
            <a:r>
              <a:rPr sz="3200" spc="-15" dirty="0">
                <a:solidFill>
                  <a:srgbClr val="7F7F7F"/>
                </a:solidFill>
                <a:cs typeface="Calibri"/>
              </a:rPr>
              <a:t>r</a:t>
            </a:r>
            <a:r>
              <a:rPr lang="en-US" sz="3200" spc="-15" dirty="0">
                <a:solidFill>
                  <a:srgbClr val="7F7F7F"/>
                </a:solidFill>
                <a:cs typeface="Calibri"/>
              </a:rPr>
              <a:t>, if</a:t>
            </a:r>
            <a:r>
              <a:rPr sz="3200" dirty="0">
                <a:solidFill>
                  <a:srgbClr val="7F7F7F"/>
                </a:solidFill>
                <a:cs typeface="Calibri"/>
              </a:rPr>
              <a:t> a p</a:t>
            </a:r>
            <a:r>
              <a:rPr sz="3200" spc="-20" dirty="0">
                <a:solidFill>
                  <a:srgbClr val="7F7F7F"/>
                </a:solidFill>
                <a:cs typeface="Calibri"/>
              </a:rPr>
              <a:t>er</a:t>
            </a:r>
            <a:r>
              <a:rPr sz="3200" dirty="0">
                <a:solidFill>
                  <a:srgbClr val="7F7F7F"/>
                </a:solidFill>
                <a:cs typeface="Calibri"/>
              </a:rPr>
              <a:t>f</a:t>
            </a:r>
            <a:r>
              <a:rPr sz="3200" spc="-5" dirty="0">
                <a:solidFill>
                  <a:srgbClr val="7F7F7F"/>
                </a:solidFill>
                <a:cs typeface="Calibri"/>
              </a:rPr>
              <a:t>o</a:t>
            </a:r>
            <a:r>
              <a:rPr sz="3200" spc="-20" dirty="0">
                <a:solidFill>
                  <a:srgbClr val="7F7F7F"/>
                </a:solidFill>
                <a:cs typeface="Calibri"/>
              </a:rPr>
              <a:t>r</a:t>
            </a:r>
            <a:r>
              <a:rPr sz="3200" spc="-30" dirty="0">
                <a:solidFill>
                  <a:srgbClr val="7F7F7F"/>
                </a:solidFill>
                <a:cs typeface="Calibri"/>
              </a:rPr>
              <a:t>m</a:t>
            </a:r>
            <a:r>
              <a:rPr sz="3200" dirty="0">
                <a:solidFill>
                  <a:srgbClr val="7F7F7F"/>
                </a:solidFill>
                <a:cs typeface="Calibri"/>
              </a:rPr>
              <a:t>an</a:t>
            </a:r>
            <a:r>
              <a:rPr sz="3200" spc="-15" dirty="0">
                <a:solidFill>
                  <a:srgbClr val="7F7F7F"/>
                </a:solidFill>
                <a:cs typeface="Calibri"/>
              </a:rPr>
              <a:t>ce</a:t>
            </a:r>
            <a:r>
              <a:rPr sz="3200" dirty="0">
                <a:solidFill>
                  <a:srgbClr val="7F7F7F"/>
                </a:solidFill>
                <a:cs typeface="Calibri"/>
              </a:rPr>
              <a:t> </a:t>
            </a:r>
            <a:r>
              <a:rPr sz="3200" spc="-20" dirty="0">
                <a:solidFill>
                  <a:srgbClr val="7F7F7F"/>
                </a:solidFill>
                <a:cs typeface="Calibri"/>
              </a:rPr>
              <a:t>metr</a:t>
            </a:r>
            <a:r>
              <a:rPr sz="3200" dirty="0">
                <a:solidFill>
                  <a:srgbClr val="7F7F7F"/>
                </a:solidFill>
                <a:cs typeface="Calibri"/>
              </a:rPr>
              <a:t>i</a:t>
            </a:r>
            <a:r>
              <a:rPr sz="3200" spc="-15" dirty="0">
                <a:solidFill>
                  <a:srgbClr val="7F7F7F"/>
                </a:solidFill>
                <a:cs typeface="Calibri"/>
              </a:rPr>
              <a:t>c</a:t>
            </a:r>
            <a:endParaRPr sz="3200" dirty="0">
              <a:cs typeface="Calibri"/>
            </a:endParaRPr>
          </a:p>
          <a:p>
            <a:pPr marL="12700">
              <a:lnSpc>
                <a:spcPts val="3779"/>
              </a:lnSpc>
            </a:pPr>
            <a:r>
              <a:rPr sz="3200" spc="-5" dirty="0">
                <a:solidFill>
                  <a:srgbClr val="7F7F7F"/>
                </a:solidFill>
                <a:cs typeface="Calibri"/>
              </a:rPr>
              <a:t>o</a:t>
            </a:r>
            <a:r>
              <a:rPr sz="3200" spc="-15" dirty="0">
                <a:solidFill>
                  <a:srgbClr val="7F7F7F"/>
                </a:solidFill>
                <a:cs typeface="Calibri"/>
              </a:rPr>
              <a:t>r</a:t>
            </a:r>
            <a:r>
              <a:rPr sz="3200" dirty="0">
                <a:solidFill>
                  <a:srgbClr val="7F7F7F"/>
                </a:solidFill>
                <a:cs typeface="Calibri"/>
              </a:rPr>
              <a:t> </a:t>
            </a:r>
            <a:r>
              <a:rPr sz="3200" spc="-30" dirty="0">
                <a:solidFill>
                  <a:srgbClr val="7F7F7F"/>
                </a:solidFill>
                <a:cs typeface="Calibri"/>
              </a:rPr>
              <a:t>m</a:t>
            </a:r>
            <a:r>
              <a:rPr sz="3200" dirty="0">
                <a:solidFill>
                  <a:srgbClr val="7F7F7F"/>
                </a:solidFill>
                <a:cs typeface="Calibri"/>
              </a:rPr>
              <a:t>axi</a:t>
            </a:r>
            <a:r>
              <a:rPr sz="3200" spc="-30" dirty="0">
                <a:solidFill>
                  <a:srgbClr val="7F7F7F"/>
                </a:solidFill>
                <a:cs typeface="Calibri"/>
              </a:rPr>
              <a:t>m</a:t>
            </a:r>
            <a:r>
              <a:rPr sz="3200" dirty="0">
                <a:solidFill>
                  <a:srgbClr val="7F7F7F"/>
                </a:solidFill>
                <a:cs typeface="Calibri"/>
              </a:rPr>
              <a:t>u</a:t>
            </a:r>
            <a:r>
              <a:rPr sz="3200" spc="-30" dirty="0">
                <a:solidFill>
                  <a:srgbClr val="7F7F7F"/>
                </a:solidFill>
                <a:cs typeface="Calibri"/>
              </a:rPr>
              <a:t>m</a:t>
            </a:r>
            <a:r>
              <a:rPr sz="3200" dirty="0">
                <a:solidFill>
                  <a:srgbClr val="7F7F7F"/>
                </a:solidFill>
                <a:cs typeface="Calibri"/>
              </a:rPr>
              <a:t> d</a:t>
            </a:r>
            <a:r>
              <a:rPr sz="3200" spc="-20" dirty="0">
                <a:solidFill>
                  <a:srgbClr val="7F7F7F"/>
                </a:solidFill>
                <a:cs typeface="Calibri"/>
              </a:rPr>
              <a:t>e</a:t>
            </a:r>
            <a:r>
              <a:rPr sz="3200" dirty="0">
                <a:solidFill>
                  <a:srgbClr val="7F7F7F"/>
                </a:solidFill>
                <a:cs typeface="Calibri"/>
              </a:rPr>
              <a:t>pth </a:t>
            </a:r>
            <a:r>
              <a:rPr lang="en-US" sz="3200" dirty="0">
                <a:solidFill>
                  <a:srgbClr val="7F7F7F"/>
                </a:solidFill>
                <a:cs typeface="Calibri"/>
              </a:rPr>
              <a:t>is </a:t>
            </a:r>
            <a:r>
              <a:rPr sz="3200" spc="-20" dirty="0">
                <a:solidFill>
                  <a:srgbClr val="7F7F7F"/>
                </a:solidFill>
                <a:cs typeface="Calibri"/>
              </a:rPr>
              <a:t>r</a:t>
            </a:r>
            <a:r>
              <a:rPr sz="3200" spc="-15" dirty="0">
                <a:solidFill>
                  <a:srgbClr val="7F7F7F"/>
                </a:solidFill>
                <a:cs typeface="Calibri"/>
              </a:rPr>
              <a:t>eac</a:t>
            </a:r>
            <a:r>
              <a:rPr sz="3200" dirty="0">
                <a:solidFill>
                  <a:srgbClr val="7F7F7F"/>
                </a:solidFill>
                <a:cs typeface="Calibri"/>
              </a:rPr>
              <a:t>h</a:t>
            </a:r>
            <a:r>
              <a:rPr sz="3200" spc="-20" dirty="0">
                <a:solidFill>
                  <a:srgbClr val="7F7F7F"/>
                </a:solidFill>
                <a:cs typeface="Calibri"/>
              </a:rPr>
              <a:t>e</a:t>
            </a:r>
            <a:r>
              <a:rPr sz="3200" dirty="0">
                <a:solidFill>
                  <a:srgbClr val="7F7F7F"/>
                </a:solidFill>
                <a:cs typeface="Calibri"/>
              </a:rPr>
              <a:t>d)</a:t>
            </a:r>
            <a:endParaRPr sz="3200" dirty="0">
              <a:cs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927943" y="2400300"/>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5" name="TextBox 4"/>
          <p:cNvSpPr txBox="1"/>
          <p:nvPr/>
        </p:nvSpPr>
        <p:spPr>
          <a:xfrm>
            <a:off x="7315200" y="2400300"/>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6" name="TextBox 5"/>
          <p:cNvSpPr txBox="1"/>
          <p:nvPr/>
        </p:nvSpPr>
        <p:spPr>
          <a:xfrm>
            <a:off x="5717424" y="2400300"/>
            <a:ext cx="1455207" cy="369332"/>
          </a:xfrm>
          <a:prstGeom prst="rect">
            <a:avLst/>
          </a:prstGeom>
          <a:noFill/>
        </p:spPr>
        <p:txBody>
          <a:bodyPr wrap="none" rtlCol="0">
            <a:spAutoFit/>
          </a:bodyPr>
          <a:lstStyle/>
          <a:p>
            <a:r>
              <a:rPr lang="en-US" b="1" dirty="0"/>
              <a:t>Is sex male?</a:t>
            </a:r>
            <a:endParaRPr lang="en-IN" b="1" dirty="0"/>
          </a:p>
        </p:txBody>
      </p:sp>
      <p:sp>
        <p:nvSpPr>
          <p:cNvPr id="7" name="TextBox 6"/>
          <p:cNvSpPr txBox="1"/>
          <p:nvPr/>
        </p:nvSpPr>
        <p:spPr>
          <a:xfrm>
            <a:off x="4660092" y="3479800"/>
            <a:ext cx="1455335" cy="369332"/>
          </a:xfrm>
          <a:prstGeom prst="rect">
            <a:avLst/>
          </a:prstGeom>
          <a:noFill/>
        </p:spPr>
        <p:txBody>
          <a:bodyPr wrap="none" rtlCol="0">
            <a:spAutoFit/>
          </a:bodyPr>
          <a:lstStyle/>
          <a:p>
            <a:r>
              <a:rPr lang="en-US" b="1" dirty="0"/>
              <a:t>Is age &gt; 9.5?</a:t>
            </a:r>
            <a:endParaRPr lang="en-IN" b="1" dirty="0"/>
          </a:p>
        </p:txBody>
      </p:sp>
      <p:sp>
        <p:nvSpPr>
          <p:cNvPr id="8" name="TextBox 7"/>
          <p:cNvSpPr txBox="1"/>
          <p:nvPr/>
        </p:nvSpPr>
        <p:spPr>
          <a:xfrm>
            <a:off x="6737952" y="3479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9" name="TextBox 8"/>
          <p:cNvSpPr txBox="1"/>
          <p:nvPr/>
        </p:nvSpPr>
        <p:spPr>
          <a:xfrm>
            <a:off x="3529808" y="4895850"/>
            <a:ext cx="593432" cy="369332"/>
          </a:xfrm>
          <a:prstGeom prst="rect">
            <a:avLst/>
          </a:prstGeom>
          <a:noFill/>
        </p:spPr>
        <p:txBody>
          <a:bodyPr wrap="none" rtlCol="0">
            <a:noAutofit/>
          </a:bodyPr>
          <a:lstStyle/>
          <a:p>
            <a:r>
              <a:rPr lang="en-US" dirty="0"/>
              <a:t>0.17</a:t>
            </a:r>
            <a:endParaRPr lang="en-IN" dirty="0"/>
          </a:p>
        </p:txBody>
      </p:sp>
      <p:sp>
        <p:nvSpPr>
          <p:cNvPr id="10" name="TextBox 9"/>
          <p:cNvSpPr txBox="1"/>
          <p:nvPr/>
        </p:nvSpPr>
        <p:spPr>
          <a:xfrm>
            <a:off x="4286886" y="4895850"/>
            <a:ext cx="593432" cy="369332"/>
          </a:xfrm>
          <a:prstGeom prst="rect">
            <a:avLst/>
          </a:prstGeom>
          <a:noFill/>
        </p:spPr>
        <p:txBody>
          <a:bodyPr wrap="none" rtlCol="0">
            <a:noAutofit/>
          </a:bodyPr>
          <a:lstStyle/>
          <a:p>
            <a:r>
              <a:rPr lang="en-US" dirty="0"/>
              <a:t>61%</a:t>
            </a:r>
            <a:endParaRPr lang="en-IN" dirty="0"/>
          </a:p>
        </p:txBody>
      </p:sp>
      <p:sp>
        <p:nvSpPr>
          <p:cNvPr id="11" name="TextBox 10"/>
          <p:cNvSpPr txBox="1"/>
          <p:nvPr/>
        </p:nvSpPr>
        <p:spPr>
          <a:xfrm>
            <a:off x="5646792" y="4559300"/>
            <a:ext cx="1616148" cy="369332"/>
          </a:xfrm>
          <a:prstGeom prst="rect">
            <a:avLst/>
          </a:prstGeom>
          <a:noFill/>
        </p:spPr>
        <p:txBody>
          <a:bodyPr wrap="none" rtlCol="0">
            <a:spAutoFit/>
          </a:bodyPr>
          <a:lstStyle/>
          <a:p>
            <a:r>
              <a:rPr lang="en-US" b="1" dirty="0"/>
              <a:t>Is </a:t>
            </a:r>
            <a:r>
              <a:rPr lang="en-US" b="1" dirty="0" err="1"/>
              <a:t>sibsp</a:t>
            </a:r>
            <a:r>
              <a:rPr lang="en-US" b="1" dirty="0"/>
              <a:t> &gt; 2.5?</a:t>
            </a:r>
            <a:endParaRPr lang="en-IN" b="1" dirty="0"/>
          </a:p>
        </p:txBody>
      </p:sp>
      <p:sp>
        <p:nvSpPr>
          <p:cNvPr id="12" name="TextBox 11"/>
          <p:cNvSpPr txBox="1"/>
          <p:nvPr/>
        </p:nvSpPr>
        <p:spPr>
          <a:xfrm>
            <a:off x="3886707" y="45593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13" name="TextBox 12"/>
          <p:cNvSpPr txBox="1"/>
          <p:nvPr/>
        </p:nvSpPr>
        <p:spPr>
          <a:xfrm>
            <a:off x="5043964" y="6006584"/>
            <a:ext cx="593432" cy="369332"/>
          </a:xfrm>
          <a:prstGeom prst="rect">
            <a:avLst/>
          </a:prstGeom>
          <a:noFill/>
        </p:spPr>
        <p:txBody>
          <a:bodyPr wrap="none" rtlCol="0">
            <a:noAutofit/>
          </a:bodyPr>
          <a:lstStyle/>
          <a:p>
            <a:r>
              <a:rPr lang="en-US" dirty="0"/>
              <a:t>0.05</a:t>
            </a:r>
            <a:endParaRPr lang="en-IN" dirty="0"/>
          </a:p>
        </p:txBody>
      </p:sp>
      <p:sp>
        <p:nvSpPr>
          <p:cNvPr id="14" name="TextBox 13"/>
          <p:cNvSpPr txBox="1"/>
          <p:nvPr/>
        </p:nvSpPr>
        <p:spPr>
          <a:xfrm>
            <a:off x="5801042" y="6006584"/>
            <a:ext cx="593432" cy="369332"/>
          </a:xfrm>
          <a:prstGeom prst="rect">
            <a:avLst/>
          </a:prstGeom>
          <a:noFill/>
        </p:spPr>
        <p:txBody>
          <a:bodyPr wrap="none" rtlCol="0">
            <a:noAutofit/>
          </a:bodyPr>
          <a:lstStyle/>
          <a:p>
            <a:r>
              <a:rPr lang="en-US" dirty="0"/>
              <a:t>2%</a:t>
            </a:r>
            <a:endParaRPr lang="en-IN" dirty="0"/>
          </a:p>
        </p:txBody>
      </p:sp>
      <p:sp>
        <p:nvSpPr>
          <p:cNvPr id="15" name="TextBox 14"/>
          <p:cNvSpPr txBox="1"/>
          <p:nvPr/>
        </p:nvSpPr>
        <p:spPr>
          <a:xfrm>
            <a:off x="5400864" y="56388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16" name="TextBox 15"/>
          <p:cNvSpPr txBox="1"/>
          <p:nvPr/>
        </p:nvSpPr>
        <p:spPr>
          <a:xfrm>
            <a:off x="6737953" y="5638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17" name="TextBox 16"/>
          <p:cNvSpPr txBox="1"/>
          <p:nvPr/>
        </p:nvSpPr>
        <p:spPr>
          <a:xfrm>
            <a:off x="6558120" y="6006584"/>
            <a:ext cx="593432" cy="369332"/>
          </a:xfrm>
          <a:prstGeom prst="rect">
            <a:avLst/>
          </a:prstGeom>
          <a:noFill/>
        </p:spPr>
        <p:txBody>
          <a:bodyPr wrap="none" rtlCol="0">
            <a:noAutofit/>
          </a:bodyPr>
          <a:lstStyle/>
          <a:p>
            <a:r>
              <a:rPr lang="en-US" dirty="0"/>
              <a:t>0.89</a:t>
            </a:r>
            <a:endParaRPr lang="en-IN" dirty="0"/>
          </a:p>
        </p:txBody>
      </p:sp>
      <p:sp>
        <p:nvSpPr>
          <p:cNvPr id="18" name="TextBox 17"/>
          <p:cNvSpPr txBox="1"/>
          <p:nvPr/>
        </p:nvSpPr>
        <p:spPr>
          <a:xfrm>
            <a:off x="7315200" y="6006584"/>
            <a:ext cx="593432" cy="369332"/>
          </a:xfrm>
          <a:prstGeom prst="rect">
            <a:avLst/>
          </a:prstGeom>
          <a:noFill/>
        </p:spPr>
        <p:txBody>
          <a:bodyPr wrap="none" rtlCol="0">
            <a:noAutofit/>
          </a:bodyPr>
          <a:lstStyle/>
          <a:p>
            <a:r>
              <a:rPr lang="en-US" dirty="0"/>
              <a:t>2%</a:t>
            </a:r>
            <a:endParaRPr lang="en-IN" dirty="0"/>
          </a:p>
        </p:txBody>
      </p:sp>
      <p:sp>
        <p:nvSpPr>
          <p:cNvPr id="19" name="TextBox 18"/>
          <p:cNvSpPr txBox="1"/>
          <p:nvPr/>
        </p:nvSpPr>
        <p:spPr>
          <a:xfrm>
            <a:off x="6558120" y="3810000"/>
            <a:ext cx="593432" cy="369332"/>
          </a:xfrm>
          <a:prstGeom prst="rect">
            <a:avLst/>
          </a:prstGeom>
          <a:noFill/>
        </p:spPr>
        <p:txBody>
          <a:bodyPr wrap="none" rtlCol="0">
            <a:noAutofit/>
          </a:bodyPr>
          <a:lstStyle/>
          <a:p>
            <a:r>
              <a:rPr lang="en-US" dirty="0"/>
              <a:t>0.73</a:t>
            </a:r>
            <a:endParaRPr lang="en-IN" dirty="0"/>
          </a:p>
        </p:txBody>
      </p:sp>
      <p:sp>
        <p:nvSpPr>
          <p:cNvPr id="20" name="TextBox 19"/>
          <p:cNvSpPr txBox="1"/>
          <p:nvPr/>
        </p:nvSpPr>
        <p:spPr>
          <a:xfrm>
            <a:off x="7315200" y="3810000"/>
            <a:ext cx="593432" cy="369332"/>
          </a:xfrm>
          <a:prstGeom prst="rect">
            <a:avLst/>
          </a:prstGeom>
          <a:noFill/>
        </p:spPr>
        <p:txBody>
          <a:bodyPr wrap="none" rtlCol="0">
            <a:noAutofit/>
          </a:bodyPr>
          <a:lstStyle/>
          <a:p>
            <a:r>
              <a:rPr lang="en-US" dirty="0"/>
              <a:t>36%</a:t>
            </a:r>
            <a:endParaRPr lang="en-IN" dirty="0"/>
          </a:p>
        </p:txBody>
      </p:sp>
      <p:cxnSp>
        <p:nvCxnSpPr>
          <p:cNvPr id="21" name="Straight Connector 47"/>
          <p:cNvCxnSpPr>
            <a:stCxn id="6" idx="2"/>
            <a:endCxn id="7" idx="0"/>
          </p:cNvCxnSpPr>
          <p:nvPr/>
        </p:nvCxnSpPr>
        <p:spPr>
          <a:xfrm flipH="1">
            <a:off x="5387759" y="2769632"/>
            <a:ext cx="1057268"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2" name="Straight Connector 47"/>
          <p:cNvCxnSpPr>
            <a:stCxn id="6" idx="2"/>
            <a:endCxn id="8" idx="0"/>
          </p:cNvCxnSpPr>
          <p:nvPr/>
        </p:nvCxnSpPr>
        <p:spPr>
          <a:xfrm>
            <a:off x="6445028" y="2769632"/>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3" name="Straight Connector 47"/>
          <p:cNvCxnSpPr>
            <a:stCxn id="7" idx="2"/>
            <a:endCxn id="12" idx="0"/>
          </p:cNvCxnSpPr>
          <p:nvPr/>
        </p:nvCxnSpPr>
        <p:spPr>
          <a:xfrm flipH="1">
            <a:off x="4205063" y="3849132"/>
            <a:ext cx="118269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4" name="Straight Connector 47"/>
          <p:cNvCxnSpPr>
            <a:stCxn id="7" idx="2"/>
            <a:endCxn id="11" idx="0"/>
          </p:cNvCxnSpPr>
          <p:nvPr/>
        </p:nvCxnSpPr>
        <p:spPr>
          <a:xfrm>
            <a:off x="5387760" y="3849132"/>
            <a:ext cx="1067107"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5" name="Straight Connector 47"/>
          <p:cNvCxnSpPr>
            <a:stCxn id="11" idx="2"/>
            <a:endCxn id="15" idx="0"/>
          </p:cNvCxnSpPr>
          <p:nvPr/>
        </p:nvCxnSpPr>
        <p:spPr>
          <a:xfrm flipH="1">
            <a:off x="5719220" y="4928632"/>
            <a:ext cx="73564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6" name="Straight Connector 47"/>
          <p:cNvCxnSpPr>
            <a:stCxn id="11" idx="2"/>
            <a:endCxn id="16" idx="0"/>
          </p:cNvCxnSpPr>
          <p:nvPr/>
        </p:nvCxnSpPr>
        <p:spPr>
          <a:xfrm>
            <a:off x="6454867" y="4928632"/>
            <a:ext cx="778511"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27" name="object 2"/>
          <p:cNvSpPr txBox="1"/>
          <p:nvPr/>
        </p:nvSpPr>
        <p:spPr>
          <a:xfrm>
            <a:off x="2342988" y="309459"/>
            <a:ext cx="7729927" cy="1996594"/>
          </a:xfrm>
          <a:prstGeom prst="rect">
            <a:avLst/>
          </a:prstGeom>
        </p:spPr>
        <p:txBody>
          <a:bodyPr vert="horz" wrap="square" lIns="0" tIns="0" rIns="0" bIns="0" rtlCol="0">
            <a:spAutoFit/>
          </a:bodyPr>
          <a:lstStyle/>
          <a:p>
            <a:pPr marL="12700">
              <a:lnSpc>
                <a:spcPts val="3820"/>
              </a:lnSpc>
            </a:pPr>
            <a:r>
              <a:rPr sz="3200" dirty="0">
                <a:solidFill>
                  <a:srgbClr val="4BACC6"/>
                </a:solidFill>
                <a:cs typeface="Calibri"/>
              </a:rPr>
              <a:t>Spli</a:t>
            </a:r>
            <a:r>
              <a:rPr sz="3200" spc="-15" dirty="0">
                <a:solidFill>
                  <a:srgbClr val="4BACC6"/>
                </a:solidFill>
                <a:cs typeface="Calibri"/>
              </a:rPr>
              <a:t>t </a:t>
            </a:r>
            <a:r>
              <a:rPr sz="3200" spc="-30" dirty="0">
                <a:solidFill>
                  <a:srgbClr val="4BACC6"/>
                </a:solidFill>
                <a:cs typeface="Calibri"/>
              </a:rPr>
              <a:t>w</a:t>
            </a:r>
            <a:r>
              <a:rPr sz="3200" dirty="0">
                <a:solidFill>
                  <a:srgbClr val="4BACC6"/>
                </a:solidFill>
                <a:cs typeface="Calibri"/>
              </a:rPr>
              <a:t>ith </a:t>
            </a:r>
            <a:r>
              <a:rPr sz="3200" spc="-20" dirty="0">
                <a:solidFill>
                  <a:srgbClr val="4BACC6"/>
                </a:solidFill>
                <a:cs typeface="Calibri"/>
              </a:rPr>
              <a:t>e</a:t>
            </a:r>
            <a:r>
              <a:rPr sz="3200" dirty="0">
                <a:solidFill>
                  <a:srgbClr val="4BACC6"/>
                </a:solidFill>
                <a:cs typeface="Calibri"/>
              </a:rPr>
              <a:t>n</a:t>
            </a:r>
            <a:r>
              <a:rPr sz="3200" spc="-15" dirty="0">
                <a:solidFill>
                  <a:srgbClr val="4BACC6"/>
                </a:solidFill>
                <a:cs typeface="Calibri"/>
              </a:rPr>
              <a:t>t</a:t>
            </a:r>
            <a:r>
              <a:rPr sz="3200" spc="-20" dirty="0">
                <a:solidFill>
                  <a:srgbClr val="4BACC6"/>
                </a:solidFill>
                <a:cs typeface="Calibri"/>
              </a:rPr>
              <a:t>r</a:t>
            </a:r>
            <a:r>
              <a:rPr sz="3200" spc="-5" dirty="0">
                <a:solidFill>
                  <a:srgbClr val="4BACC6"/>
                </a:solidFill>
                <a:cs typeface="Calibri"/>
              </a:rPr>
              <a:t>o</a:t>
            </a:r>
            <a:r>
              <a:rPr sz="3200" dirty="0">
                <a:solidFill>
                  <a:srgbClr val="4BACC6"/>
                </a:solidFill>
                <a:cs typeface="Calibri"/>
              </a:rPr>
              <a:t>p</a:t>
            </a:r>
            <a:r>
              <a:rPr sz="3200" spc="-15" dirty="0">
                <a:solidFill>
                  <a:srgbClr val="4BACC6"/>
                </a:solidFill>
                <a:cs typeface="Calibri"/>
              </a:rPr>
              <a:t>y</a:t>
            </a:r>
            <a:r>
              <a:rPr sz="3200" dirty="0">
                <a:solidFill>
                  <a:srgbClr val="4BACC6"/>
                </a:solidFill>
                <a:cs typeface="Calibri"/>
              </a:rPr>
              <a:t> </a:t>
            </a:r>
            <a:r>
              <a:rPr lang="en-US" sz="3200" dirty="0">
                <a:solidFill>
                  <a:srgbClr val="4BACC6"/>
                </a:solidFill>
                <a:cs typeface="Calibri"/>
              </a:rPr>
              <a:t>minimization </a:t>
            </a:r>
            <a:r>
              <a:rPr sz="3200" spc="-20" dirty="0">
                <a:solidFill>
                  <a:srgbClr val="4BACC6"/>
                </a:solidFill>
                <a:cs typeface="Calibri"/>
              </a:rPr>
              <a:t>r</a:t>
            </a:r>
            <a:r>
              <a:rPr sz="3200" dirty="0">
                <a:solidFill>
                  <a:srgbClr val="4BACC6"/>
                </a:solidFill>
                <a:cs typeface="Calibri"/>
              </a:rPr>
              <a:t>ul</a:t>
            </a:r>
            <a:r>
              <a:rPr sz="3200" spc="-20" dirty="0">
                <a:solidFill>
                  <a:srgbClr val="4BACC6"/>
                </a:solidFill>
                <a:cs typeface="Calibri"/>
              </a:rPr>
              <a:t>e</a:t>
            </a:r>
            <a:r>
              <a:rPr sz="3200" dirty="0">
                <a:solidFill>
                  <a:srgbClr val="4BACC6"/>
                </a:solidFill>
                <a:cs typeface="Calibri"/>
              </a:rPr>
              <a:t>.</a:t>
            </a:r>
            <a:r>
              <a:rPr sz="3200" spc="-5" dirty="0">
                <a:solidFill>
                  <a:srgbClr val="4BACC6"/>
                </a:solidFill>
                <a:cs typeface="Calibri"/>
              </a:rPr>
              <a:t> </a:t>
            </a:r>
            <a:r>
              <a:rPr sz="3200" spc="-20" dirty="0">
                <a:solidFill>
                  <a:srgbClr val="9BBB59"/>
                </a:solidFill>
                <a:cs typeface="Calibri"/>
              </a:rPr>
              <a:t>Re</a:t>
            </a:r>
            <a:r>
              <a:rPr sz="3200" dirty="0">
                <a:solidFill>
                  <a:srgbClr val="9BBB59"/>
                </a:solidFill>
                <a:cs typeface="Calibri"/>
              </a:rPr>
              <a:t>p</a:t>
            </a:r>
            <a:r>
              <a:rPr sz="3200" spc="-20" dirty="0">
                <a:solidFill>
                  <a:srgbClr val="9BBB59"/>
                </a:solidFill>
                <a:cs typeface="Calibri"/>
              </a:rPr>
              <a:t>e</a:t>
            </a:r>
            <a:r>
              <a:rPr sz="3200" dirty="0">
                <a:solidFill>
                  <a:srgbClr val="9BBB59"/>
                </a:solidFill>
                <a:cs typeface="Calibri"/>
              </a:rPr>
              <a:t>at.</a:t>
            </a:r>
            <a:endParaRPr sz="3200" dirty="0">
              <a:cs typeface="Calibri"/>
            </a:endParaRPr>
          </a:p>
          <a:p>
            <a:pPr marL="12700" marR="893444">
              <a:lnSpc>
                <a:spcPts val="3800"/>
              </a:lnSpc>
              <a:spcBef>
                <a:spcPts val="140"/>
              </a:spcBef>
            </a:pPr>
            <a:r>
              <a:rPr sz="3200" dirty="0">
                <a:solidFill>
                  <a:srgbClr val="F79646"/>
                </a:solidFill>
                <a:cs typeface="Calibri"/>
              </a:rPr>
              <a:t>L</a:t>
            </a:r>
            <a:r>
              <a:rPr sz="3200" spc="-20" dirty="0">
                <a:solidFill>
                  <a:srgbClr val="F79646"/>
                </a:solidFill>
                <a:cs typeface="Calibri"/>
              </a:rPr>
              <a:t>eaf n</a:t>
            </a:r>
            <a:r>
              <a:rPr sz="3200" spc="-5" dirty="0">
                <a:solidFill>
                  <a:srgbClr val="F79646"/>
                </a:solidFill>
                <a:cs typeface="Calibri"/>
              </a:rPr>
              <a:t>o</a:t>
            </a:r>
            <a:r>
              <a:rPr sz="3200" dirty="0">
                <a:solidFill>
                  <a:srgbClr val="F79646"/>
                </a:solidFill>
                <a:cs typeface="Calibri"/>
              </a:rPr>
              <a:t>d</a:t>
            </a:r>
            <a:r>
              <a:rPr sz="3200" spc="-20" dirty="0">
                <a:solidFill>
                  <a:srgbClr val="F79646"/>
                </a:solidFill>
                <a:cs typeface="Calibri"/>
              </a:rPr>
              <a:t>e</a:t>
            </a:r>
            <a:r>
              <a:rPr sz="3200" dirty="0">
                <a:solidFill>
                  <a:srgbClr val="F79646"/>
                </a:solidFill>
                <a:cs typeface="Calibri"/>
              </a:rPr>
              <a:t> if </a:t>
            </a:r>
            <a:r>
              <a:rPr sz="3200" spc="-5" dirty="0">
                <a:solidFill>
                  <a:srgbClr val="F79646"/>
                </a:solidFill>
                <a:cs typeface="Calibri"/>
              </a:rPr>
              <a:t>o</a:t>
            </a:r>
            <a:r>
              <a:rPr sz="3200" dirty="0">
                <a:solidFill>
                  <a:srgbClr val="F79646"/>
                </a:solidFill>
                <a:cs typeface="Calibri"/>
              </a:rPr>
              <a:t>nl</a:t>
            </a:r>
            <a:r>
              <a:rPr sz="3200" spc="-15" dirty="0">
                <a:solidFill>
                  <a:srgbClr val="F79646"/>
                </a:solidFill>
                <a:cs typeface="Calibri"/>
              </a:rPr>
              <a:t>y</a:t>
            </a:r>
            <a:r>
              <a:rPr sz="3200" dirty="0">
                <a:solidFill>
                  <a:srgbClr val="F79646"/>
                </a:solidFill>
                <a:cs typeface="Calibri"/>
              </a:rPr>
              <a:t> </a:t>
            </a:r>
            <a:r>
              <a:rPr sz="3200" spc="-5" dirty="0">
                <a:solidFill>
                  <a:srgbClr val="F79646"/>
                </a:solidFill>
                <a:cs typeface="Calibri"/>
              </a:rPr>
              <a:t>o</a:t>
            </a:r>
            <a:r>
              <a:rPr sz="3200" dirty="0">
                <a:solidFill>
                  <a:srgbClr val="F79646"/>
                </a:solidFill>
                <a:cs typeface="Calibri"/>
              </a:rPr>
              <a:t>n</a:t>
            </a:r>
            <a:r>
              <a:rPr sz="3200" spc="-20" dirty="0">
                <a:solidFill>
                  <a:srgbClr val="F79646"/>
                </a:solidFill>
                <a:cs typeface="Calibri"/>
              </a:rPr>
              <a:t>e</a:t>
            </a:r>
            <a:r>
              <a:rPr sz="3200" dirty="0">
                <a:solidFill>
                  <a:srgbClr val="F79646"/>
                </a:solidFill>
                <a:cs typeface="Calibri"/>
              </a:rPr>
              <a:t> </a:t>
            </a:r>
            <a:r>
              <a:rPr sz="3200" spc="-15" dirty="0">
                <a:solidFill>
                  <a:srgbClr val="F79646"/>
                </a:solidFill>
                <a:cs typeface="Calibri"/>
              </a:rPr>
              <a:t>c</a:t>
            </a:r>
            <a:r>
              <a:rPr sz="3200" dirty="0">
                <a:solidFill>
                  <a:srgbClr val="F79646"/>
                </a:solidFill>
                <a:cs typeface="Calibri"/>
              </a:rPr>
              <a:t>lass l</a:t>
            </a:r>
            <a:r>
              <a:rPr lang="en-US" sz="3200" spc="-20" dirty="0">
                <a:solidFill>
                  <a:srgbClr val="F79646"/>
                </a:solidFill>
                <a:cs typeface="Calibri"/>
              </a:rPr>
              <a:t>eft</a:t>
            </a:r>
            <a:r>
              <a:rPr sz="3200" spc="-40" dirty="0">
                <a:solidFill>
                  <a:srgbClr val="F79646"/>
                </a:solidFill>
                <a:cs typeface="Calibri"/>
              </a:rPr>
              <a:t>    </a:t>
            </a:r>
            <a:endParaRPr lang="en-US" sz="3200" spc="-40" dirty="0">
              <a:solidFill>
                <a:srgbClr val="F79646"/>
              </a:solidFill>
              <a:cs typeface="Calibri"/>
            </a:endParaRPr>
          </a:p>
          <a:p>
            <a:pPr marL="12700" marR="893444">
              <a:lnSpc>
                <a:spcPts val="3800"/>
              </a:lnSpc>
              <a:spcBef>
                <a:spcPts val="140"/>
              </a:spcBef>
            </a:pPr>
            <a:r>
              <a:rPr sz="3200" dirty="0">
                <a:solidFill>
                  <a:srgbClr val="7F7F7F"/>
                </a:solidFill>
                <a:cs typeface="Calibri"/>
              </a:rPr>
              <a:t>(</a:t>
            </a:r>
            <a:r>
              <a:rPr sz="3200" spc="-5" dirty="0">
                <a:solidFill>
                  <a:srgbClr val="7F7F7F"/>
                </a:solidFill>
                <a:cs typeface="Calibri"/>
              </a:rPr>
              <a:t>o</a:t>
            </a:r>
            <a:r>
              <a:rPr sz="3200" spc="-15" dirty="0">
                <a:solidFill>
                  <a:srgbClr val="7F7F7F"/>
                </a:solidFill>
                <a:cs typeface="Calibri"/>
              </a:rPr>
              <a:t>r</a:t>
            </a:r>
            <a:r>
              <a:rPr lang="en-US" sz="3200" spc="-15" dirty="0">
                <a:solidFill>
                  <a:srgbClr val="7F7F7F"/>
                </a:solidFill>
                <a:cs typeface="Calibri"/>
              </a:rPr>
              <a:t>, if</a:t>
            </a:r>
            <a:r>
              <a:rPr sz="3200" dirty="0">
                <a:solidFill>
                  <a:srgbClr val="7F7F7F"/>
                </a:solidFill>
                <a:cs typeface="Calibri"/>
              </a:rPr>
              <a:t> a p</a:t>
            </a:r>
            <a:r>
              <a:rPr sz="3200" spc="-20" dirty="0">
                <a:solidFill>
                  <a:srgbClr val="7F7F7F"/>
                </a:solidFill>
                <a:cs typeface="Calibri"/>
              </a:rPr>
              <a:t>er</a:t>
            </a:r>
            <a:r>
              <a:rPr sz="3200" dirty="0">
                <a:solidFill>
                  <a:srgbClr val="7F7F7F"/>
                </a:solidFill>
                <a:cs typeface="Calibri"/>
              </a:rPr>
              <a:t>f</a:t>
            </a:r>
            <a:r>
              <a:rPr sz="3200" spc="-5" dirty="0">
                <a:solidFill>
                  <a:srgbClr val="7F7F7F"/>
                </a:solidFill>
                <a:cs typeface="Calibri"/>
              </a:rPr>
              <a:t>o</a:t>
            </a:r>
            <a:r>
              <a:rPr sz="3200" spc="-20" dirty="0">
                <a:solidFill>
                  <a:srgbClr val="7F7F7F"/>
                </a:solidFill>
                <a:cs typeface="Calibri"/>
              </a:rPr>
              <a:t>r</a:t>
            </a:r>
            <a:r>
              <a:rPr sz="3200" spc="-30" dirty="0">
                <a:solidFill>
                  <a:srgbClr val="7F7F7F"/>
                </a:solidFill>
                <a:cs typeface="Calibri"/>
              </a:rPr>
              <a:t>m</a:t>
            </a:r>
            <a:r>
              <a:rPr sz="3200" dirty="0">
                <a:solidFill>
                  <a:srgbClr val="7F7F7F"/>
                </a:solidFill>
                <a:cs typeface="Calibri"/>
              </a:rPr>
              <a:t>an</a:t>
            </a:r>
            <a:r>
              <a:rPr sz="3200" spc="-15" dirty="0">
                <a:solidFill>
                  <a:srgbClr val="7F7F7F"/>
                </a:solidFill>
                <a:cs typeface="Calibri"/>
              </a:rPr>
              <a:t>ce</a:t>
            </a:r>
            <a:r>
              <a:rPr sz="3200" dirty="0">
                <a:solidFill>
                  <a:srgbClr val="7F7F7F"/>
                </a:solidFill>
                <a:cs typeface="Calibri"/>
              </a:rPr>
              <a:t> </a:t>
            </a:r>
            <a:r>
              <a:rPr sz="3200" spc="-20" dirty="0">
                <a:solidFill>
                  <a:srgbClr val="7F7F7F"/>
                </a:solidFill>
                <a:cs typeface="Calibri"/>
              </a:rPr>
              <a:t>metr</a:t>
            </a:r>
            <a:r>
              <a:rPr sz="3200" dirty="0">
                <a:solidFill>
                  <a:srgbClr val="7F7F7F"/>
                </a:solidFill>
                <a:cs typeface="Calibri"/>
              </a:rPr>
              <a:t>i</a:t>
            </a:r>
            <a:r>
              <a:rPr sz="3200" spc="-15" dirty="0">
                <a:solidFill>
                  <a:srgbClr val="7F7F7F"/>
                </a:solidFill>
                <a:cs typeface="Calibri"/>
              </a:rPr>
              <a:t>c</a:t>
            </a:r>
            <a:endParaRPr sz="3200" dirty="0">
              <a:cs typeface="Calibri"/>
            </a:endParaRPr>
          </a:p>
          <a:p>
            <a:pPr marL="12700">
              <a:lnSpc>
                <a:spcPts val="3779"/>
              </a:lnSpc>
            </a:pPr>
            <a:r>
              <a:rPr sz="3200" spc="-5" dirty="0">
                <a:solidFill>
                  <a:srgbClr val="7F7F7F"/>
                </a:solidFill>
                <a:cs typeface="Calibri"/>
              </a:rPr>
              <a:t>o</a:t>
            </a:r>
            <a:r>
              <a:rPr sz="3200" spc="-15" dirty="0">
                <a:solidFill>
                  <a:srgbClr val="7F7F7F"/>
                </a:solidFill>
                <a:cs typeface="Calibri"/>
              </a:rPr>
              <a:t>r</a:t>
            </a:r>
            <a:r>
              <a:rPr sz="3200" dirty="0">
                <a:solidFill>
                  <a:srgbClr val="7F7F7F"/>
                </a:solidFill>
                <a:cs typeface="Calibri"/>
              </a:rPr>
              <a:t> </a:t>
            </a:r>
            <a:r>
              <a:rPr sz="3200" spc="-30" dirty="0">
                <a:solidFill>
                  <a:srgbClr val="7F7F7F"/>
                </a:solidFill>
                <a:cs typeface="Calibri"/>
              </a:rPr>
              <a:t>m</a:t>
            </a:r>
            <a:r>
              <a:rPr sz="3200" dirty="0">
                <a:solidFill>
                  <a:srgbClr val="7F7F7F"/>
                </a:solidFill>
                <a:cs typeface="Calibri"/>
              </a:rPr>
              <a:t>axi</a:t>
            </a:r>
            <a:r>
              <a:rPr sz="3200" spc="-30" dirty="0">
                <a:solidFill>
                  <a:srgbClr val="7F7F7F"/>
                </a:solidFill>
                <a:cs typeface="Calibri"/>
              </a:rPr>
              <a:t>m</a:t>
            </a:r>
            <a:r>
              <a:rPr sz="3200" dirty="0">
                <a:solidFill>
                  <a:srgbClr val="7F7F7F"/>
                </a:solidFill>
                <a:cs typeface="Calibri"/>
              </a:rPr>
              <a:t>u</a:t>
            </a:r>
            <a:r>
              <a:rPr sz="3200" spc="-30" dirty="0">
                <a:solidFill>
                  <a:srgbClr val="7F7F7F"/>
                </a:solidFill>
                <a:cs typeface="Calibri"/>
              </a:rPr>
              <a:t>m</a:t>
            </a:r>
            <a:r>
              <a:rPr sz="3200" dirty="0">
                <a:solidFill>
                  <a:srgbClr val="7F7F7F"/>
                </a:solidFill>
                <a:cs typeface="Calibri"/>
              </a:rPr>
              <a:t> d</a:t>
            </a:r>
            <a:r>
              <a:rPr sz="3200" spc="-20" dirty="0">
                <a:solidFill>
                  <a:srgbClr val="7F7F7F"/>
                </a:solidFill>
                <a:cs typeface="Calibri"/>
              </a:rPr>
              <a:t>e</a:t>
            </a:r>
            <a:r>
              <a:rPr sz="3200" dirty="0">
                <a:solidFill>
                  <a:srgbClr val="7F7F7F"/>
                </a:solidFill>
                <a:cs typeface="Calibri"/>
              </a:rPr>
              <a:t>pth </a:t>
            </a:r>
            <a:r>
              <a:rPr lang="en-US" sz="3200" dirty="0">
                <a:solidFill>
                  <a:srgbClr val="7F7F7F"/>
                </a:solidFill>
                <a:cs typeface="Calibri"/>
              </a:rPr>
              <a:t>is </a:t>
            </a:r>
            <a:r>
              <a:rPr sz="3200" spc="-20" dirty="0">
                <a:solidFill>
                  <a:srgbClr val="7F7F7F"/>
                </a:solidFill>
                <a:cs typeface="Calibri"/>
              </a:rPr>
              <a:t>r</a:t>
            </a:r>
            <a:r>
              <a:rPr sz="3200" spc="-15" dirty="0">
                <a:solidFill>
                  <a:srgbClr val="7F7F7F"/>
                </a:solidFill>
                <a:cs typeface="Calibri"/>
              </a:rPr>
              <a:t>eac</a:t>
            </a:r>
            <a:r>
              <a:rPr sz="3200" dirty="0">
                <a:solidFill>
                  <a:srgbClr val="7F7F7F"/>
                </a:solidFill>
                <a:cs typeface="Calibri"/>
              </a:rPr>
              <a:t>h</a:t>
            </a:r>
            <a:r>
              <a:rPr sz="3200" spc="-20" dirty="0">
                <a:solidFill>
                  <a:srgbClr val="7F7F7F"/>
                </a:solidFill>
                <a:cs typeface="Calibri"/>
              </a:rPr>
              <a:t>e</a:t>
            </a:r>
            <a:r>
              <a:rPr sz="3200" dirty="0">
                <a:solidFill>
                  <a:srgbClr val="7F7F7F"/>
                </a:solidFill>
                <a:cs typeface="Calibri"/>
              </a:rPr>
              <a:t>d)</a:t>
            </a:r>
            <a:endParaRPr sz="3200" dirty="0">
              <a:cs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2342988" y="996745"/>
            <a:ext cx="7506022" cy="541238"/>
          </a:xfrm>
          <a:prstGeom prst="rect">
            <a:avLst/>
          </a:prstGeom>
        </p:spPr>
        <p:txBody>
          <a:bodyPr vert="horz" wrap="square" lIns="0" tIns="0" rIns="0" bIns="0" rtlCol="0" anchor="t">
            <a:spAutoFit/>
          </a:bodyPr>
          <a:lstStyle/>
          <a:p>
            <a:pPr marL="12700"/>
            <a:r>
              <a:rPr spc="-20" dirty="0">
                <a:solidFill>
                  <a:srgbClr val="4BACC6"/>
                </a:solidFill>
                <a:latin typeface="+mn-lt"/>
              </a:rPr>
              <a:t>May </a:t>
            </a:r>
            <a:r>
              <a:rPr spc="-5" dirty="0">
                <a:solidFill>
                  <a:srgbClr val="4BACC6"/>
                </a:solidFill>
                <a:latin typeface="+mn-lt"/>
              </a:rPr>
              <a:t>ov</a:t>
            </a:r>
            <a:r>
              <a:rPr spc="-20" dirty="0">
                <a:solidFill>
                  <a:srgbClr val="4BACC6"/>
                </a:solidFill>
                <a:latin typeface="+mn-lt"/>
              </a:rPr>
              <a:t>er</a:t>
            </a:r>
            <a:r>
              <a:rPr dirty="0">
                <a:solidFill>
                  <a:srgbClr val="4BACC6"/>
                </a:solidFill>
                <a:latin typeface="+mn-lt"/>
              </a:rPr>
              <a:t>ﬁt. </a:t>
            </a:r>
            <a:r>
              <a:rPr spc="-15" dirty="0">
                <a:latin typeface="+mn-lt"/>
              </a:rPr>
              <a:t>Pru</a:t>
            </a:r>
            <a:r>
              <a:rPr dirty="0">
                <a:latin typeface="+mn-lt"/>
              </a:rPr>
              <a:t>ne.</a:t>
            </a:r>
          </a:p>
        </p:txBody>
      </p:sp>
      <p:sp>
        <p:nvSpPr>
          <p:cNvPr id="4" name="TextBox 3"/>
          <p:cNvSpPr txBox="1"/>
          <p:nvPr/>
        </p:nvSpPr>
        <p:spPr>
          <a:xfrm>
            <a:off x="4927943" y="2400300"/>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5" name="TextBox 4"/>
          <p:cNvSpPr txBox="1"/>
          <p:nvPr/>
        </p:nvSpPr>
        <p:spPr>
          <a:xfrm>
            <a:off x="7315200" y="2400300"/>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6" name="TextBox 5"/>
          <p:cNvSpPr txBox="1"/>
          <p:nvPr/>
        </p:nvSpPr>
        <p:spPr>
          <a:xfrm>
            <a:off x="5717424" y="2400300"/>
            <a:ext cx="1455207" cy="369332"/>
          </a:xfrm>
          <a:prstGeom prst="rect">
            <a:avLst/>
          </a:prstGeom>
          <a:noFill/>
        </p:spPr>
        <p:txBody>
          <a:bodyPr wrap="none" rtlCol="0">
            <a:spAutoFit/>
          </a:bodyPr>
          <a:lstStyle/>
          <a:p>
            <a:r>
              <a:rPr lang="en-US" b="1" dirty="0"/>
              <a:t>Is sex male?</a:t>
            </a:r>
            <a:endParaRPr lang="en-IN" b="1" dirty="0"/>
          </a:p>
        </p:txBody>
      </p:sp>
      <p:sp>
        <p:nvSpPr>
          <p:cNvPr id="7" name="TextBox 6"/>
          <p:cNvSpPr txBox="1"/>
          <p:nvPr/>
        </p:nvSpPr>
        <p:spPr>
          <a:xfrm>
            <a:off x="4660092" y="3479800"/>
            <a:ext cx="1455335" cy="369332"/>
          </a:xfrm>
          <a:prstGeom prst="rect">
            <a:avLst/>
          </a:prstGeom>
          <a:noFill/>
        </p:spPr>
        <p:txBody>
          <a:bodyPr wrap="none" rtlCol="0">
            <a:spAutoFit/>
          </a:bodyPr>
          <a:lstStyle/>
          <a:p>
            <a:r>
              <a:rPr lang="en-US" b="1" dirty="0"/>
              <a:t>Is age &gt; 9.5?</a:t>
            </a:r>
            <a:endParaRPr lang="en-IN" b="1" dirty="0"/>
          </a:p>
        </p:txBody>
      </p:sp>
      <p:sp>
        <p:nvSpPr>
          <p:cNvPr id="8" name="TextBox 7"/>
          <p:cNvSpPr txBox="1"/>
          <p:nvPr/>
        </p:nvSpPr>
        <p:spPr>
          <a:xfrm>
            <a:off x="6737952" y="3479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9" name="TextBox 8"/>
          <p:cNvSpPr txBox="1"/>
          <p:nvPr/>
        </p:nvSpPr>
        <p:spPr>
          <a:xfrm>
            <a:off x="3529808" y="4895850"/>
            <a:ext cx="593432" cy="369332"/>
          </a:xfrm>
          <a:prstGeom prst="rect">
            <a:avLst/>
          </a:prstGeom>
          <a:noFill/>
        </p:spPr>
        <p:txBody>
          <a:bodyPr wrap="none" rtlCol="0">
            <a:noAutofit/>
          </a:bodyPr>
          <a:lstStyle/>
          <a:p>
            <a:r>
              <a:rPr lang="en-US" dirty="0"/>
              <a:t>0.17</a:t>
            </a:r>
            <a:endParaRPr lang="en-IN" dirty="0"/>
          </a:p>
        </p:txBody>
      </p:sp>
      <p:sp>
        <p:nvSpPr>
          <p:cNvPr id="10" name="TextBox 9"/>
          <p:cNvSpPr txBox="1"/>
          <p:nvPr/>
        </p:nvSpPr>
        <p:spPr>
          <a:xfrm>
            <a:off x="4286886" y="4895850"/>
            <a:ext cx="593432" cy="369332"/>
          </a:xfrm>
          <a:prstGeom prst="rect">
            <a:avLst/>
          </a:prstGeom>
          <a:noFill/>
        </p:spPr>
        <p:txBody>
          <a:bodyPr wrap="none" rtlCol="0">
            <a:noAutofit/>
          </a:bodyPr>
          <a:lstStyle/>
          <a:p>
            <a:r>
              <a:rPr lang="en-US" dirty="0"/>
              <a:t>61%</a:t>
            </a:r>
            <a:endParaRPr lang="en-IN" dirty="0"/>
          </a:p>
        </p:txBody>
      </p:sp>
      <p:sp>
        <p:nvSpPr>
          <p:cNvPr id="11" name="TextBox 10"/>
          <p:cNvSpPr txBox="1"/>
          <p:nvPr/>
        </p:nvSpPr>
        <p:spPr>
          <a:xfrm>
            <a:off x="5646792" y="4559300"/>
            <a:ext cx="1616148" cy="369332"/>
          </a:xfrm>
          <a:prstGeom prst="rect">
            <a:avLst/>
          </a:prstGeom>
          <a:noFill/>
        </p:spPr>
        <p:txBody>
          <a:bodyPr wrap="none" rtlCol="0">
            <a:spAutoFit/>
          </a:bodyPr>
          <a:lstStyle/>
          <a:p>
            <a:r>
              <a:rPr lang="en-US" b="1" dirty="0"/>
              <a:t>Is </a:t>
            </a:r>
            <a:r>
              <a:rPr lang="en-US" b="1" dirty="0" err="1"/>
              <a:t>sibsp</a:t>
            </a:r>
            <a:r>
              <a:rPr lang="en-US" b="1" dirty="0"/>
              <a:t> &gt; 2.5?</a:t>
            </a:r>
            <a:endParaRPr lang="en-IN" b="1" dirty="0"/>
          </a:p>
        </p:txBody>
      </p:sp>
      <p:sp>
        <p:nvSpPr>
          <p:cNvPr id="12" name="TextBox 11"/>
          <p:cNvSpPr txBox="1"/>
          <p:nvPr/>
        </p:nvSpPr>
        <p:spPr>
          <a:xfrm>
            <a:off x="3886707" y="45593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13" name="TextBox 12"/>
          <p:cNvSpPr txBox="1"/>
          <p:nvPr/>
        </p:nvSpPr>
        <p:spPr>
          <a:xfrm>
            <a:off x="5043964" y="6006584"/>
            <a:ext cx="593432" cy="369332"/>
          </a:xfrm>
          <a:prstGeom prst="rect">
            <a:avLst/>
          </a:prstGeom>
          <a:noFill/>
        </p:spPr>
        <p:txBody>
          <a:bodyPr wrap="none" rtlCol="0">
            <a:noAutofit/>
          </a:bodyPr>
          <a:lstStyle/>
          <a:p>
            <a:r>
              <a:rPr lang="en-US" dirty="0"/>
              <a:t>0.05</a:t>
            </a:r>
            <a:endParaRPr lang="en-IN" dirty="0"/>
          </a:p>
        </p:txBody>
      </p:sp>
      <p:sp>
        <p:nvSpPr>
          <p:cNvPr id="14" name="TextBox 13"/>
          <p:cNvSpPr txBox="1"/>
          <p:nvPr/>
        </p:nvSpPr>
        <p:spPr>
          <a:xfrm>
            <a:off x="5801042" y="6006584"/>
            <a:ext cx="593432" cy="369332"/>
          </a:xfrm>
          <a:prstGeom prst="rect">
            <a:avLst/>
          </a:prstGeom>
          <a:noFill/>
        </p:spPr>
        <p:txBody>
          <a:bodyPr wrap="none" rtlCol="0">
            <a:noAutofit/>
          </a:bodyPr>
          <a:lstStyle/>
          <a:p>
            <a:r>
              <a:rPr lang="en-US" dirty="0"/>
              <a:t>2%</a:t>
            </a:r>
            <a:endParaRPr lang="en-IN" dirty="0"/>
          </a:p>
        </p:txBody>
      </p:sp>
      <p:sp>
        <p:nvSpPr>
          <p:cNvPr id="15" name="TextBox 14"/>
          <p:cNvSpPr txBox="1"/>
          <p:nvPr/>
        </p:nvSpPr>
        <p:spPr>
          <a:xfrm>
            <a:off x="5400864" y="56388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16" name="TextBox 15"/>
          <p:cNvSpPr txBox="1"/>
          <p:nvPr/>
        </p:nvSpPr>
        <p:spPr>
          <a:xfrm>
            <a:off x="6737953" y="5638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17" name="TextBox 16"/>
          <p:cNvSpPr txBox="1"/>
          <p:nvPr/>
        </p:nvSpPr>
        <p:spPr>
          <a:xfrm>
            <a:off x="6558120" y="6006584"/>
            <a:ext cx="593432" cy="369332"/>
          </a:xfrm>
          <a:prstGeom prst="rect">
            <a:avLst/>
          </a:prstGeom>
          <a:noFill/>
        </p:spPr>
        <p:txBody>
          <a:bodyPr wrap="none" rtlCol="0">
            <a:noAutofit/>
          </a:bodyPr>
          <a:lstStyle/>
          <a:p>
            <a:r>
              <a:rPr lang="en-US" dirty="0"/>
              <a:t>0.89</a:t>
            </a:r>
            <a:endParaRPr lang="en-IN" dirty="0"/>
          </a:p>
        </p:txBody>
      </p:sp>
      <p:sp>
        <p:nvSpPr>
          <p:cNvPr id="18" name="TextBox 17"/>
          <p:cNvSpPr txBox="1"/>
          <p:nvPr/>
        </p:nvSpPr>
        <p:spPr>
          <a:xfrm>
            <a:off x="7315200" y="6006584"/>
            <a:ext cx="593432" cy="369332"/>
          </a:xfrm>
          <a:prstGeom prst="rect">
            <a:avLst/>
          </a:prstGeom>
          <a:noFill/>
        </p:spPr>
        <p:txBody>
          <a:bodyPr wrap="none" rtlCol="0">
            <a:noAutofit/>
          </a:bodyPr>
          <a:lstStyle/>
          <a:p>
            <a:r>
              <a:rPr lang="en-US" dirty="0"/>
              <a:t>2%</a:t>
            </a:r>
            <a:endParaRPr lang="en-IN" dirty="0"/>
          </a:p>
        </p:txBody>
      </p:sp>
      <p:sp>
        <p:nvSpPr>
          <p:cNvPr id="19" name="TextBox 18"/>
          <p:cNvSpPr txBox="1"/>
          <p:nvPr/>
        </p:nvSpPr>
        <p:spPr>
          <a:xfrm>
            <a:off x="6558120" y="3810000"/>
            <a:ext cx="593432" cy="369332"/>
          </a:xfrm>
          <a:prstGeom prst="rect">
            <a:avLst/>
          </a:prstGeom>
          <a:noFill/>
        </p:spPr>
        <p:txBody>
          <a:bodyPr wrap="none" rtlCol="0">
            <a:noAutofit/>
          </a:bodyPr>
          <a:lstStyle/>
          <a:p>
            <a:r>
              <a:rPr lang="en-US" dirty="0"/>
              <a:t>0.73</a:t>
            </a:r>
            <a:endParaRPr lang="en-IN" dirty="0"/>
          </a:p>
        </p:txBody>
      </p:sp>
      <p:sp>
        <p:nvSpPr>
          <p:cNvPr id="20" name="TextBox 19"/>
          <p:cNvSpPr txBox="1"/>
          <p:nvPr/>
        </p:nvSpPr>
        <p:spPr>
          <a:xfrm>
            <a:off x="7315200" y="3810000"/>
            <a:ext cx="593432" cy="369332"/>
          </a:xfrm>
          <a:prstGeom prst="rect">
            <a:avLst/>
          </a:prstGeom>
          <a:noFill/>
        </p:spPr>
        <p:txBody>
          <a:bodyPr wrap="none" rtlCol="0">
            <a:noAutofit/>
          </a:bodyPr>
          <a:lstStyle/>
          <a:p>
            <a:r>
              <a:rPr lang="en-US" dirty="0"/>
              <a:t>36%</a:t>
            </a:r>
            <a:endParaRPr lang="en-IN" dirty="0"/>
          </a:p>
        </p:txBody>
      </p:sp>
      <p:cxnSp>
        <p:nvCxnSpPr>
          <p:cNvPr id="21" name="Straight Connector 47"/>
          <p:cNvCxnSpPr>
            <a:stCxn id="6" idx="2"/>
            <a:endCxn id="7" idx="0"/>
          </p:cNvCxnSpPr>
          <p:nvPr/>
        </p:nvCxnSpPr>
        <p:spPr>
          <a:xfrm flipH="1">
            <a:off x="5387759" y="2769632"/>
            <a:ext cx="1057268"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2" name="Straight Connector 47"/>
          <p:cNvCxnSpPr>
            <a:stCxn id="6" idx="2"/>
            <a:endCxn id="8" idx="0"/>
          </p:cNvCxnSpPr>
          <p:nvPr/>
        </p:nvCxnSpPr>
        <p:spPr>
          <a:xfrm>
            <a:off x="6445028" y="2769632"/>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3" name="Straight Connector 47"/>
          <p:cNvCxnSpPr>
            <a:stCxn id="7" idx="2"/>
            <a:endCxn id="12" idx="0"/>
          </p:cNvCxnSpPr>
          <p:nvPr/>
        </p:nvCxnSpPr>
        <p:spPr>
          <a:xfrm flipH="1">
            <a:off x="4205063" y="3849132"/>
            <a:ext cx="118269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4" name="Straight Connector 47"/>
          <p:cNvCxnSpPr>
            <a:stCxn id="7" idx="2"/>
            <a:endCxn id="11" idx="0"/>
          </p:cNvCxnSpPr>
          <p:nvPr/>
        </p:nvCxnSpPr>
        <p:spPr>
          <a:xfrm>
            <a:off x="5387760" y="3849132"/>
            <a:ext cx="1067107"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5" name="Straight Connector 47"/>
          <p:cNvCxnSpPr>
            <a:stCxn id="11" idx="2"/>
            <a:endCxn id="15" idx="0"/>
          </p:cNvCxnSpPr>
          <p:nvPr/>
        </p:nvCxnSpPr>
        <p:spPr>
          <a:xfrm flipH="1">
            <a:off x="5719220" y="4928632"/>
            <a:ext cx="73564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6" name="Straight Connector 47"/>
          <p:cNvCxnSpPr>
            <a:stCxn id="11" idx="2"/>
            <a:endCxn id="16" idx="0"/>
          </p:cNvCxnSpPr>
          <p:nvPr/>
        </p:nvCxnSpPr>
        <p:spPr>
          <a:xfrm>
            <a:off x="6454867" y="4928632"/>
            <a:ext cx="778511"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2342988" y="996745"/>
            <a:ext cx="7506022" cy="541238"/>
          </a:xfrm>
          <a:prstGeom prst="rect">
            <a:avLst/>
          </a:prstGeom>
        </p:spPr>
        <p:txBody>
          <a:bodyPr vert="horz" wrap="square" lIns="0" tIns="0" rIns="0" bIns="0" rtlCol="0" anchor="t">
            <a:spAutoFit/>
          </a:bodyPr>
          <a:lstStyle/>
          <a:p>
            <a:pPr marL="12700"/>
            <a:r>
              <a:rPr spc="-20" dirty="0">
                <a:solidFill>
                  <a:srgbClr val="4BACC6"/>
                </a:solidFill>
                <a:latin typeface="+mn-lt"/>
              </a:rPr>
              <a:t>May </a:t>
            </a:r>
            <a:r>
              <a:rPr spc="-5" dirty="0">
                <a:solidFill>
                  <a:srgbClr val="4BACC6"/>
                </a:solidFill>
                <a:latin typeface="+mn-lt"/>
              </a:rPr>
              <a:t>ov</a:t>
            </a:r>
            <a:r>
              <a:rPr spc="-20" dirty="0">
                <a:solidFill>
                  <a:srgbClr val="4BACC6"/>
                </a:solidFill>
                <a:latin typeface="+mn-lt"/>
              </a:rPr>
              <a:t>er</a:t>
            </a:r>
            <a:r>
              <a:rPr dirty="0">
                <a:solidFill>
                  <a:srgbClr val="4BACC6"/>
                </a:solidFill>
                <a:latin typeface="+mn-lt"/>
              </a:rPr>
              <a:t>ﬁt. </a:t>
            </a:r>
            <a:r>
              <a:rPr spc="-15" dirty="0">
                <a:latin typeface="+mn-lt"/>
              </a:rPr>
              <a:t>Pru</a:t>
            </a:r>
            <a:r>
              <a:rPr dirty="0">
                <a:latin typeface="+mn-lt"/>
              </a:rPr>
              <a:t>ne.</a:t>
            </a:r>
          </a:p>
        </p:txBody>
      </p:sp>
      <p:sp>
        <p:nvSpPr>
          <p:cNvPr id="8" name="TextBox 7"/>
          <p:cNvSpPr txBox="1"/>
          <p:nvPr/>
        </p:nvSpPr>
        <p:spPr>
          <a:xfrm>
            <a:off x="4927943" y="2400300"/>
            <a:ext cx="609600" cy="369332"/>
          </a:xfrm>
          <a:prstGeom prst="rect">
            <a:avLst/>
          </a:prstGeom>
          <a:noFill/>
          <a:ln w="19050">
            <a:solidFill>
              <a:schemeClr val="accent1"/>
            </a:solidFill>
          </a:ln>
        </p:spPr>
        <p:txBody>
          <a:bodyPr wrap="square" rtlCol="0">
            <a:spAutoFit/>
          </a:bodyPr>
          <a:lstStyle/>
          <a:p>
            <a:pPr algn="ctr"/>
            <a:r>
              <a:rPr lang="en-US" i="1" dirty="0"/>
              <a:t>Yes</a:t>
            </a:r>
            <a:endParaRPr lang="en-IN" i="1" dirty="0"/>
          </a:p>
        </p:txBody>
      </p:sp>
      <p:sp>
        <p:nvSpPr>
          <p:cNvPr id="9" name="TextBox 8"/>
          <p:cNvSpPr txBox="1"/>
          <p:nvPr/>
        </p:nvSpPr>
        <p:spPr>
          <a:xfrm>
            <a:off x="7315200" y="2400300"/>
            <a:ext cx="609600" cy="369332"/>
          </a:xfrm>
          <a:prstGeom prst="rect">
            <a:avLst/>
          </a:prstGeom>
          <a:noFill/>
          <a:ln w="19050">
            <a:solidFill>
              <a:schemeClr val="accent1"/>
            </a:solidFill>
          </a:ln>
        </p:spPr>
        <p:txBody>
          <a:bodyPr wrap="square" rtlCol="0">
            <a:spAutoFit/>
          </a:bodyPr>
          <a:lstStyle/>
          <a:p>
            <a:pPr algn="ctr"/>
            <a:r>
              <a:rPr lang="en-US" i="1" dirty="0"/>
              <a:t>No</a:t>
            </a:r>
            <a:endParaRPr lang="en-IN" i="1" dirty="0"/>
          </a:p>
        </p:txBody>
      </p:sp>
      <p:sp>
        <p:nvSpPr>
          <p:cNvPr id="10" name="TextBox 9"/>
          <p:cNvSpPr txBox="1"/>
          <p:nvPr/>
        </p:nvSpPr>
        <p:spPr>
          <a:xfrm>
            <a:off x="5717424" y="2400300"/>
            <a:ext cx="1455207" cy="369332"/>
          </a:xfrm>
          <a:prstGeom prst="rect">
            <a:avLst/>
          </a:prstGeom>
          <a:noFill/>
        </p:spPr>
        <p:txBody>
          <a:bodyPr wrap="none" rtlCol="0">
            <a:spAutoFit/>
          </a:bodyPr>
          <a:lstStyle/>
          <a:p>
            <a:r>
              <a:rPr lang="en-US" b="1" dirty="0"/>
              <a:t>Is sex male?</a:t>
            </a:r>
            <a:endParaRPr lang="en-IN" b="1" dirty="0"/>
          </a:p>
        </p:txBody>
      </p:sp>
      <p:sp>
        <p:nvSpPr>
          <p:cNvPr id="11" name="TextBox 10"/>
          <p:cNvSpPr txBox="1"/>
          <p:nvPr/>
        </p:nvSpPr>
        <p:spPr>
          <a:xfrm>
            <a:off x="4660092" y="3479800"/>
            <a:ext cx="1455335" cy="369332"/>
          </a:xfrm>
          <a:prstGeom prst="rect">
            <a:avLst/>
          </a:prstGeom>
          <a:noFill/>
        </p:spPr>
        <p:txBody>
          <a:bodyPr wrap="none" rtlCol="0">
            <a:spAutoFit/>
          </a:bodyPr>
          <a:lstStyle/>
          <a:p>
            <a:r>
              <a:rPr lang="en-US" b="1" dirty="0"/>
              <a:t>Is age &gt; 9.5?</a:t>
            </a:r>
            <a:endParaRPr lang="en-IN" b="1" dirty="0"/>
          </a:p>
        </p:txBody>
      </p:sp>
      <p:sp>
        <p:nvSpPr>
          <p:cNvPr id="12" name="TextBox 11"/>
          <p:cNvSpPr txBox="1"/>
          <p:nvPr/>
        </p:nvSpPr>
        <p:spPr>
          <a:xfrm>
            <a:off x="6737952" y="3479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13" name="TextBox 12"/>
          <p:cNvSpPr txBox="1"/>
          <p:nvPr/>
        </p:nvSpPr>
        <p:spPr>
          <a:xfrm>
            <a:off x="3529808" y="4895850"/>
            <a:ext cx="593432" cy="369332"/>
          </a:xfrm>
          <a:prstGeom prst="rect">
            <a:avLst/>
          </a:prstGeom>
          <a:noFill/>
        </p:spPr>
        <p:txBody>
          <a:bodyPr wrap="none" rtlCol="0">
            <a:noAutofit/>
          </a:bodyPr>
          <a:lstStyle/>
          <a:p>
            <a:r>
              <a:rPr lang="en-US" dirty="0"/>
              <a:t>0.17</a:t>
            </a:r>
            <a:endParaRPr lang="en-IN" dirty="0"/>
          </a:p>
        </p:txBody>
      </p:sp>
      <p:sp>
        <p:nvSpPr>
          <p:cNvPr id="14" name="TextBox 13"/>
          <p:cNvSpPr txBox="1"/>
          <p:nvPr/>
        </p:nvSpPr>
        <p:spPr>
          <a:xfrm>
            <a:off x="4286886" y="4895850"/>
            <a:ext cx="593432" cy="369332"/>
          </a:xfrm>
          <a:prstGeom prst="rect">
            <a:avLst/>
          </a:prstGeom>
          <a:noFill/>
        </p:spPr>
        <p:txBody>
          <a:bodyPr wrap="none" rtlCol="0">
            <a:noAutofit/>
          </a:bodyPr>
          <a:lstStyle/>
          <a:p>
            <a:r>
              <a:rPr lang="en-US" dirty="0"/>
              <a:t>61%</a:t>
            </a:r>
            <a:endParaRPr lang="en-IN" dirty="0"/>
          </a:p>
        </p:txBody>
      </p:sp>
      <p:sp>
        <p:nvSpPr>
          <p:cNvPr id="16" name="TextBox 15"/>
          <p:cNvSpPr txBox="1"/>
          <p:nvPr/>
        </p:nvSpPr>
        <p:spPr>
          <a:xfrm>
            <a:off x="3886707" y="45593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23" name="TextBox 22"/>
          <p:cNvSpPr txBox="1"/>
          <p:nvPr/>
        </p:nvSpPr>
        <p:spPr>
          <a:xfrm>
            <a:off x="6558120" y="3810000"/>
            <a:ext cx="593432" cy="369332"/>
          </a:xfrm>
          <a:prstGeom prst="rect">
            <a:avLst/>
          </a:prstGeom>
          <a:noFill/>
        </p:spPr>
        <p:txBody>
          <a:bodyPr wrap="none" rtlCol="0">
            <a:noAutofit/>
          </a:bodyPr>
          <a:lstStyle/>
          <a:p>
            <a:r>
              <a:rPr lang="en-US" dirty="0"/>
              <a:t>0.73</a:t>
            </a:r>
            <a:endParaRPr lang="en-IN" dirty="0"/>
          </a:p>
        </p:txBody>
      </p:sp>
      <p:sp>
        <p:nvSpPr>
          <p:cNvPr id="24" name="TextBox 23"/>
          <p:cNvSpPr txBox="1"/>
          <p:nvPr/>
        </p:nvSpPr>
        <p:spPr>
          <a:xfrm>
            <a:off x="7315200" y="3810000"/>
            <a:ext cx="593432" cy="369332"/>
          </a:xfrm>
          <a:prstGeom prst="rect">
            <a:avLst/>
          </a:prstGeom>
          <a:noFill/>
        </p:spPr>
        <p:txBody>
          <a:bodyPr wrap="none" rtlCol="0">
            <a:noAutofit/>
          </a:bodyPr>
          <a:lstStyle/>
          <a:p>
            <a:r>
              <a:rPr lang="en-US" dirty="0"/>
              <a:t>36%</a:t>
            </a:r>
            <a:endParaRPr lang="en-IN" dirty="0"/>
          </a:p>
        </p:txBody>
      </p:sp>
      <p:cxnSp>
        <p:nvCxnSpPr>
          <p:cNvPr id="25" name="Straight Connector 47"/>
          <p:cNvCxnSpPr>
            <a:stCxn id="10" idx="2"/>
            <a:endCxn id="11" idx="0"/>
          </p:cNvCxnSpPr>
          <p:nvPr/>
        </p:nvCxnSpPr>
        <p:spPr>
          <a:xfrm flipH="1">
            <a:off x="5387759" y="2769632"/>
            <a:ext cx="1057268"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6" name="Straight Connector 47"/>
          <p:cNvCxnSpPr>
            <a:stCxn id="10" idx="2"/>
            <a:endCxn id="12" idx="0"/>
          </p:cNvCxnSpPr>
          <p:nvPr/>
        </p:nvCxnSpPr>
        <p:spPr>
          <a:xfrm>
            <a:off x="6445028" y="2769632"/>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7" name="Straight Connector 47"/>
          <p:cNvCxnSpPr>
            <a:stCxn id="11" idx="2"/>
            <a:endCxn id="16" idx="0"/>
          </p:cNvCxnSpPr>
          <p:nvPr/>
        </p:nvCxnSpPr>
        <p:spPr>
          <a:xfrm flipH="1">
            <a:off x="4205063" y="3849132"/>
            <a:ext cx="118269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8" name="Straight Connector 47"/>
          <p:cNvCxnSpPr>
            <a:stCxn id="11" idx="2"/>
          </p:cNvCxnSpPr>
          <p:nvPr/>
        </p:nvCxnSpPr>
        <p:spPr>
          <a:xfrm>
            <a:off x="5387759" y="3849132"/>
            <a:ext cx="999204"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891539" y="4575578"/>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2342988" y="996745"/>
            <a:ext cx="7506022" cy="541238"/>
          </a:xfrm>
          <a:prstGeom prst="rect">
            <a:avLst/>
          </a:prstGeom>
        </p:spPr>
        <p:txBody>
          <a:bodyPr vert="horz" wrap="square" lIns="0" tIns="0" rIns="0" bIns="0" rtlCol="0" anchor="t">
            <a:spAutoFit/>
          </a:bodyPr>
          <a:lstStyle/>
          <a:p>
            <a:pPr marL="12700"/>
            <a:r>
              <a:rPr spc="-20" dirty="0">
                <a:solidFill>
                  <a:srgbClr val="4BACC6"/>
                </a:solidFill>
                <a:latin typeface="+mn-lt"/>
              </a:rPr>
              <a:t>May </a:t>
            </a:r>
            <a:r>
              <a:rPr spc="-5" dirty="0">
                <a:solidFill>
                  <a:srgbClr val="4BACC6"/>
                </a:solidFill>
                <a:latin typeface="+mn-lt"/>
              </a:rPr>
              <a:t>ov</a:t>
            </a:r>
            <a:r>
              <a:rPr spc="-20" dirty="0">
                <a:solidFill>
                  <a:srgbClr val="4BACC6"/>
                </a:solidFill>
                <a:latin typeface="+mn-lt"/>
              </a:rPr>
              <a:t>er</a:t>
            </a:r>
            <a:r>
              <a:rPr dirty="0">
                <a:solidFill>
                  <a:srgbClr val="4BACC6"/>
                </a:solidFill>
                <a:latin typeface="+mn-lt"/>
              </a:rPr>
              <a:t>ﬁt. </a:t>
            </a:r>
            <a:r>
              <a:rPr spc="-15" dirty="0">
                <a:latin typeface="+mn-lt"/>
              </a:rPr>
              <a:t>Pru</a:t>
            </a:r>
            <a:r>
              <a:rPr dirty="0">
                <a:latin typeface="+mn-lt"/>
              </a:rPr>
              <a:t>ne.</a:t>
            </a:r>
          </a:p>
        </p:txBody>
      </p:sp>
      <p:sp>
        <p:nvSpPr>
          <p:cNvPr id="10" name="TextBox 9"/>
          <p:cNvSpPr txBox="1"/>
          <p:nvPr/>
        </p:nvSpPr>
        <p:spPr>
          <a:xfrm>
            <a:off x="4927943" y="2400300"/>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11" name="TextBox 10"/>
          <p:cNvSpPr txBox="1"/>
          <p:nvPr/>
        </p:nvSpPr>
        <p:spPr>
          <a:xfrm>
            <a:off x="7315200" y="2400300"/>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12" name="TextBox 11"/>
          <p:cNvSpPr txBox="1"/>
          <p:nvPr/>
        </p:nvSpPr>
        <p:spPr>
          <a:xfrm>
            <a:off x="5717424" y="2400300"/>
            <a:ext cx="1455207" cy="369332"/>
          </a:xfrm>
          <a:prstGeom prst="rect">
            <a:avLst/>
          </a:prstGeom>
          <a:noFill/>
        </p:spPr>
        <p:txBody>
          <a:bodyPr wrap="none" rtlCol="0">
            <a:spAutoFit/>
          </a:bodyPr>
          <a:lstStyle/>
          <a:p>
            <a:r>
              <a:rPr lang="en-US" b="1" dirty="0"/>
              <a:t>Is sex male?</a:t>
            </a:r>
            <a:endParaRPr lang="en-IN" b="1" dirty="0"/>
          </a:p>
        </p:txBody>
      </p:sp>
      <p:sp>
        <p:nvSpPr>
          <p:cNvPr id="14" name="TextBox 13"/>
          <p:cNvSpPr txBox="1"/>
          <p:nvPr/>
        </p:nvSpPr>
        <p:spPr>
          <a:xfrm>
            <a:off x="6737952" y="3479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18" name="TextBox 17"/>
          <p:cNvSpPr txBox="1"/>
          <p:nvPr/>
        </p:nvSpPr>
        <p:spPr>
          <a:xfrm>
            <a:off x="5010990" y="34798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25" name="TextBox 24"/>
          <p:cNvSpPr txBox="1"/>
          <p:nvPr/>
        </p:nvSpPr>
        <p:spPr>
          <a:xfrm>
            <a:off x="6558120" y="3810000"/>
            <a:ext cx="593432" cy="369332"/>
          </a:xfrm>
          <a:prstGeom prst="rect">
            <a:avLst/>
          </a:prstGeom>
          <a:noFill/>
        </p:spPr>
        <p:txBody>
          <a:bodyPr wrap="none" rtlCol="0">
            <a:noAutofit/>
          </a:bodyPr>
          <a:lstStyle/>
          <a:p>
            <a:r>
              <a:rPr lang="en-US" dirty="0"/>
              <a:t>0.73</a:t>
            </a:r>
            <a:endParaRPr lang="en-IN" dirty="0"/>
          </a:p>
        </p:txBody>
      </p:sp>
      <p:sp>
        <p:nvSpPr>
          <p:cNvPr id="26" name="TextBox 25"/>
          <p:cNvSpPr txBox="1"/>
          <p:nvPr/>
        </p:nvSpPr>
        <p:spPr>
          <a:xfrm>
            <a:off x="7315200" y="3810000"/>
            <a:ext cx="593432" cy="369332"/>
          </a:xfrm>
          <a:prstGeom prst="rect">
            <a:avLst/>
          </a:prstGeom>
          <a:noFill/>
        </p:spPr>
        <p:txBody>
          <a:bodyPr wrap="none" rtlCol="0">
            <a:noAutofit/>
          </a:bodyPr>
          <a:lstStyle/>
          <a:p>
            <a:r>
              <a:rPr lang="en-US" dirty="0"/>
              <a:t>36%</a:t>
            </a:r>
            <a:endParaRPr lang="en-IN" dirty="0"/>
          </a:p>
        </p:txBody>
      </p:sp>
      <p:cxnSp>
        <p:nvCxnSpPr>
          <p:cNvPr id="27" name="Straight Connector 47"/>
          <p:cNvCxnSpPr>
            <a:stCxn id="12" idx="2"/>
            <a:endCxn id="18" idx="0"/>
          </p:cNvCxnSpPr>
          <p:nvPr/>
        </p:nvCxnSpPr>
        <p:spPr>
          <a:xfrm flipH="1">
            <a:off x="5329347" y="2769632"/>
            <a:ext cx="1115681"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8" name="Straight Connector 47"/>
          <p:cNvCxnSpPr>
            <a:stCxn id="12" idx="2"/>
            <a:endCxn id="14" idx="0"/>
          </p:cNvCxnSpPr>
          <p:nvPr/>
        </p:nvCxnSpPr>
        <p:spPr>
          <a:xfrm>
            <a:off x="6445028" y="2769632"/>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2342988" y="996745"/>
            <a:ext cx="7506022" cy="541238"/>
          </a:xfrm>
          <a:prstGeom prst="rect">
            <a:avLst/>
          </a:prstGeom>
        </p:spPr>
        <p:txBody>
          <a:bodyPr vert="horz" wrap="square" lIns="0" tIns="0" rIns="0" bIns="0" rtlCol="0" anchor="t">
            <a:spAutoFit/>
          </a:bodyPr>
          <a:lstStyle/>
          <a:p>
            <a:pPr marL="12700"/>
            <a:r>
              <a:rPr spc="-25" dirty="0">
                <a:solidFill>
                  <a:srgbClr val="4BACC6"/>
                </a:solidFill>
                <a:latin typeface="+mn-lt"/>
              </a:rPr>
              <a:t>B</a:t>
            </a:r>
            <a:r>
              <a:rPr lang="en-US" spc="-20" dirty="0">
                <a:solidFill>
                  <a:srgbClr val="4BACC6"/>
                </a:solidFill>
                <a:latin typeface="+mn-lt"/>
              </a:rPr>
              <a:t>etter</a:t>
            </a:r>
            <a:r>
              <a:rPr dirty="0">
                <a:solidFill>
                  <a:srgbClr val="4BACC6"/>
                </a:solidFill>
                <a:latin typeface="+mn-lt"/>
              </a:rPr>
              <a:t> </a:t>
            </a:r>
            <a:r>
              <a:rPr spc="-20" dirty="0">
                <a:solidFill>
                  <a:srgbClr val="4BACC6"/>
                </a:solidFill>
                <a:latin typeface="+mn-lt"/>
              </a:rPr>
              <a:t>y</a:t>
            </a:r>
            <a:r>
              <a:rPr spc="-15" dirty="0">
                <a:solidFill>
                  <a:srgbClr val="4BACC6"/>
                </a:solidFill>
                <a:latin typeface="+mn-lt"/>
              </a:rPr>
              <a:t>et:</a:t>
            </a:r>
            <a:r>
              <a:rPr dirty="0">
                <a:solidFill>
                  <a:srgbClr val="4BACC6"/>
                </a:solidFill>
                <a:latin typeface="+mn-lt"/>
              </a:rPr>
              <a:t> </a:t>
            </a:r>
            <a:r>
              <a:rPr spc="-25" dirty="0">
                <a:latin typeface="+mn-lt"/>
              </a:rPr>
              <a:t>U</a:t>
            </a:r>
            <a:r>
              <a:rPr dirty="0">
                <a:latin typeface="+mn-lt"/>
              </a:rPr>
              <a:t>s</a:t>
            </a:r>
            <a:r>
              <a:rPr spc="-20" dirty="0">
                <a:latin typeface="+mn-lt"/>
              </a:rPr>
              <a:t>e</a:t>
            </a:r>
            <a:r>
              <a:rPr dirty="0">
                <a:latin typeface="+mn-lt"/>
              </a:rPr>
              <a:t> </a:t>
            </a:r>
            <a:r>
              <a:rPr spc="-20" dirty="0">
                <a:latin typeface="+mn-lt"/>
              </a:rPr>
              <a:t>e</a:t>
            </a:r>
            <a:r>
              <a:rPr dirty="0">
                <a:latin typeface="+mn-lt"/>
              </a:rPr>
              <a:t>ns</a:t>
            </a:r>
            <a:r>
              <a:rPr spc="-25" dirty="0">
                <a:latin typeface="+mn-lt"/>
              </a:rPr>
              <a:t>em</a:t>
            </a:r>
            <a:r>
              <a:rPr dirty="0">
                <a:latin typeface="+mn-lt"/>
              </a:rPr>
              <a:t>bl</a:t>
            </a:r>
            <a:r>
              <a:rPr spc="-20" dirty="0">
                <a:latin typeface="+mn-lt"/>
              </a:rPr>
              <a:t>e</a:t>
            </a:r>
            <a:r>
              <a:rPr dirty="0">
                <a:latin typeface="+mn-lt"/>
              </a:rPr>
              <a:t> </a:t>
            </a:r>
            <a:r>
              <a:rPr spc="-25" dirty="0">
                <a:latin typeface="+mn-lt"/>
              </a:rPr>
              <a:t>me</a:t>
            </a:r>
            <a:r>
              <a:rPr dirty="0">
                <a:latin typeface="+mn-lt"/>
              </a:rPr>
              <a:t>th</a:t>
            </a:r>
            <a:r>
              <a:rPr spc="-5" dirty="0">
                <a:latin typeface="+mn-lt"/>
              </a:rPr>
              <a:t>o</a:t>
            </a:r>
            <a:r>
              <a:rPr dirty="0">
                <a:latin typeface="+mn-lt"/>
              </a:rPr>
              <a:t>ds</a:t>
            </a:r>
          </a:p>
        </p:txBody>
      </p:sp>
      <p:sp>
        <p:nvSpPr>
          <p:cNvPr id="18" name="TextBox 17"/>
          <p:cNvSpPr txBox="1"/>
          <p:nvPr/>
        </p:nvSpPr>
        <p:spPr>
          <a:xfrm>
            <a:off x="2388556" y="1950538"/>
            <a:ext cx="360997" cy="246221"/>
          </a:xfrm>
          <a:prstGeom prst="rect">
            <a:avLst/>
          </a:prstGeom>
          <a:noFill/>
          <a:ln w="19050">
            <a:solidFill>
              <a:srgbClr val="808080"/>
            </a:solidFill>
          </a:ln>
        </p:spPr>
        <p:txBody>
          <a:bodyPr wrap="none" rtlCol="0">
            <a:spAutoFit/>
          </a:bodyPr>
          <a:lstStyle/>
          <a:p>
            <a:pPr algn="ctr"/>
            <a:r>
              <a:rPr lang="en-US" sz="1000" i="1" dirty="0"/>
              <a:t>Yes</a:t>
            </a:r>
            <a:endParaRPr lang="en-IN" sz="1000" i="1" dirty="0"/>
          </a:p>
        </p:txBody>
      </p:sp>
      <p:sp>
        <p:nvSpPr>
          <p:cNvPr id="19" name="TextBox 18"/>
          <p:cNvSpPr txBox="1"/>
          <p:nvPr/>
        </p:nvSpPr>
        <p:spPr>
          <a:xfrm>
            <a:off x="3584826" y="1950538"/>
            <a:ext cx="335348" cy="246221"/>
          </a:xfrm>
          <a:prstGeom prst="rect">
            <a:avLst/>
          </a:prstGeom>
          <a:noFill/>
          <a:ln w="19050">
            <a:solidFill>
              <a:srgbClr val="808080"/>
            </a:solidFill>
          </a:ln>
        </p:spPr>
        <p:txBody>
          <a:bodyPr wrap="none" rtlCol="0">
            <a:spAutoFit/>
          </a:bodyPr>
          <a:lstStyle/>
          <a:p>
            <a:pPr algn="ctr"/>
            <a:r>
              <a:rPr lang="en-US" sz="1000" i="1" dirty="0"/>
              <a:t>No</a:t>
            </a:r>
            <a:endParaRPr lang="en-IN" sz="1000" i="1" dirty="0"/>
          </a:p>
        </p:txBody>
      </p:sp>
      <p:sp>
        <p:nvSpPr>
          <p:cNvPr id="20" name="TextBox 19"/>
          <p:cNvSpPr txBox="1"/>
          <p:nvPr/>
        </p:nvSpPr>
        <p:spPr>
          <a:xfrm>
            <a:off x="2880934" y="1950537"/>
            <a:ext cx="708527" cy="153888"/>
          </a:xfrm>
          <a:prstGeom prst="rect">
            <a:avLst/>
          </a:prstGeom>
          <a:noFill/>
        </p:spPr>
        <p:txBody>
          <a:bodyPr wrap="none" lIns="0" tIns="0" rIns="0" bIns="0" rtlCol="0">
            <a:spAutoFit/>
          </a:bodyPr>
          <a:lstStyle>
            <a:defPPr>
              <a:defRPr lang="en-US"/>
            </a:defPPr>
            <a:lvl1pPr>
              <a:defRPr sz="1000"/>
            </a:lvl1pPr>
          </a:lstStyle>
          <a:p>
            <a:r>
              <a:rPr lang="en-US" b="1" dirty="0"/>
              <a:t>Is sex male?</a:t>
            </a:r>
            <a:endParaRPr lang="en-IN" b="1" dirty="0"/>
          </a:p>
        </p:txBody>
      </p:sp>
      <p:sp>
        <p:nvSpPr>
          <p:cNvPr id="21" name="TextBox 20"/>
          <p:cNvSpPr txBox="1"/>
          <p:nvPr/>
        </p:nvSpPr>
        <p:spPr>
          <a:xfrm>
            <a:off x="2428953" y="2417881"/>
            <a:ext cx="710131" cy="153888"/>
          </a:xfrm>
          <a:prstGeom prst="rect">
            <a:avLst/>
          </a:prstGeom>
          <a:noFill/>
        </p:spPr>
        <p:txBody>
          <a:bodyPr wrap="none" lIns="0" tIns="0" rIns="0" bIns="0" rtlCol="0">
            <a:spAutoFit/>
          </a:bodyPr>
          <a:lstStyle>
            <a:defPPr>
              <a:defRPr lang="en-US"/>
            </a:defPPr>
            <a:lvl1pPr>
              <a:defRPr sz="1000"/>
            </a:lvl1pPr>
          </a:lstStyle>
          <a:p>
            <a:r>
              <a:rPr lang="en-US" b="1" dirty="0"/>
              <a:t>Is age &gt; 9.5?</a:t>
            </a:r>
            <a:endParaRPr lang="en-IN" b="1" dirty="0"/>
          </a:p>
        </p:txBody>
      </p:sp>
      <p:sp>
        <p:nvSpPr>
          <p:cNvPr id="22" name="TextBox 21"/>
          <p:cNvSpPr txBox="1"/>
          <p:nvPr/>
        </p:nvSpPr>
        <p:spPr>
          <a:xfrm>
            <a:off x="3316883" y="2371716"/>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23" name="TextBox 22"/>
          <p:cNvSpPr txBox="1"/>
          <p:nvPr/>
        </p:nvSpPr>
        <p:spPr>
          <a:xfrm>
            <a:off x="2099554" y="3154951"/>
            <a:ext cx="245682" cy="174019"/>
          </a:xfrm>
          <a:prstGeom prst="rect">
            <a:avLst/>
          </a:prstGeom>
          <a:noFill/>
        </p:spPr>
        <p:txBody>
          <a:bodyPr wrap="square" lIns="0" tIns="0" rIns="0" bIns="0" rtlCol="0">
            <a:noAutofit/>
          </a:bodyPr>
          <a:lstStyle>
            <a:defPPr>
              <a:defRPr lang="en-US"/>
            </a:defPPr>
            <a:lvl1pPr>
              <a:defRPr sz="1000"/>
            </a:lvl1pPr>
          </a:lstStyle>
          <a:p>
            <a:r>
              <a:rPr lang="en-US" dirty="0"/>
              <a:t>0.17</a:t>
            </a:r>
            <a:endParaRPr lang="en-IN" dirty="0"/>
          </a:p>
        </p:txBody>
      </p:sp>
      <p:sp>
        <p:nvSpPr>
          <p:cNvPr id="24" name="TextBox 23"/>
          <p:cNvSpPr txBox="1"/>
          <p:nvPr/>
        </p:nvSpPr>
        <p:spPr>
          <a:xfrm>
            <a:off x="2412986" y="3154951"/>
            <a:ext cx="245682" cy="174019"/>
          </a:xfrm>
          <a:prstGeom prst="rect">
            <a:avLst/>
          </a:prstGeom>
          <a:noFill/>
        </p:spPr>
        <p:txBody>
          <a:bodyPr wrap="square" lIns="0" tIns="0" rIns="0" bIns="0" rtlCol="0">
            <a:noAutofit/>
          </a:bodyPr>
          <a:lstStyle>
            <a:defPPr>
              <a:defRPr lang="en-US"/>
            </a:defPPr>
            <a:lvl1pPr>
              <a:defRPr sz="1000"/>
            </a:lvl1pPr>
          </a:lstStyle>
          <a:p>
            <a:r>
              <a:rPr lang="en-US" dirty="0"/>
              <a:t>61%</a:t>
            </a:r>
            <a:endParaRPr lang="en-IN" dirty="0"/>
          </a:p>
        </p:txBody>
      </p:sp>
      <p:sp>
        <p:nvSpPr>
          <p:cNvPr id="25" name="TextBox 24"/>
          <p:cNvSpPr txBox="1"/>
          <p:nvPr/>
        </p:nvSpPr>
        <p:spPr>
          <a:xfrm>
            <a:off x="2908238" y="2931392"/>
            <a:ext cx="798295" cy="153888"/>
          </a:xfrm>
          <a:prstGeom prst="rect">
            <a:avLst/>
          </a:prstGeom>
          <a:noFill/>
        </p:spPr>
        <p:txBody>
          <a:bodyPr wrap="none" lIns="0" tIns="0" rIns="0" bIns="0" rtlCol="0">
            <a:spAutoFit/>
          </a:bodyPr>
          <a:lstStyle>
            <a:defPPr>
              <a:defRPr lang="en-US"/>
            </a:defPPr>
            <a:lvl1pPr>
              <a:defRPr sz="1000"/>
            </a:lvl1pPr>
          </a:lstStyle>
          <a:p>
            <a:r>
              <a:rPr lang="en-US" b="1" dirty="0"/>
              <a:t>Is </a:t>
            </a:r>
            <a:r>
              <a:rPr lang="en-US" b="1" dirty="0" err="1"/>
              <a:t>sibsp</a:t>
            </a:r>
            <a:r>
              <a:rPr lang="en-US" b="1" dirty="0"/>
              <a:t> &gt; 2.5?</a:t>
            </a:r>
            <a:endParaRPr lang="en-IN" b="1" dirty="0"/>
          </a:p>
        </p:txBody>
      </p:sp>
      <p:sp>
        <p:nvSpPr>
          <p:cNvPr id="26" name="TextBox 25"/>
          <p:cNvSpPr txBox="1"/>
          <p:nvPr/>
        </p:nvSpPr>
        <p:spPr>
          <a:xfrm>
            <a:off x="2160942" y="288522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27" name="TextBox 26"/>
          <p:cNvSpPr txBox="1"/>
          <p:nvPr/>
        </p:nvSpPr>
        <p:spPr>
          <a:xfrm>
            <a:off x="2726418" y="3673536"/>
            <a:ext cx="245682" cy="174019"/>
          </a:xfrm>
          <a:prstGeom prst="rect">
            <a:avLst/>
          </a:prstGeom>
          <a:noFill/>
        </p:spPr>
        <p:txBody>
          <a:bodyPr wrap="square" lIns="0" tIns="0" rIns="0" bIns="0" rtlCol="0">
            <a:noAutofit/>
          </a:bodyPr>
          <a:lstStyle/>
          <a:p>
            <a:r>
              <a:rPr lang="en-US" sz="1000" dirty="0"/>
              <a:t>0.05</a:t>
            </a:r>
            <a:endParaRPr lang="en-IN" sz="1000" dirty="0"/>
          </a:p>
        </p:txBody>
      </p:sp>
      <p:sp>
        <p:nvSpPr>
          <p:cNvPr id="28" name="TextBox 27"/>
          <p:cNvSpPr txBox="1"/>
          <p:nvPr/>
        </p:nvSpPr>
        <p:spPr>
          <a:xfrm>
            <a:off x="3039850" y="367353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29" name="TextBox 28"/>
          <p:cNvSpPr txBox="1"/>
          <p:nvPr/>
        </p:nvSpPr>
        <p:spPr>
          <a:xfrm>
            <a:off x="2787806" y="339873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30" name="TextBox 29"/>
          <p:cNvSpPr txBox="1"/>
          <p:nvPr/>
        </p:nvSpPr>
        <p:spPr>
          <a:xfrm>
            <a:off x="3316887" y="3398737"/>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31" name="TextBox 30"/>
          <p:cNvSpPr txBox="1"/>
          <p:nvPr/>
        </p:nvSpPr>
        <p:spPr>
          <a:xfrm>
            <a:off x="3353282" y="3673536"/>
            <a:ext cx="245682" cy="174019"/>
          </a:xfrm>
          <a:prstGeom prst="rect">
            <a:avLst/>
          </a:prstGeom>
          <a:noFill/>
        </p:spPr>
        <p:txBody>
          <a:bodyPr wrap="square" lIns="0" tIns="0" rIns="0" bIns="0" rtlCol="0">
            <a:noAutofit/>
          </a:bodyPr>
          <a:lstStyle/>
          <a:p>
            <a:r>
              <a:rPr lang="en-US" sz="1000" dirty="0"/>
              <a:t>0.89</a:t>
            </a:r>
            <a:endParaRPr lang="en-IN" sz="1000" dirty="0"/>
          </a:p>
        </p:txBody>
      </p:sp>
      <p:sp>
        <p:nvSpPr>
          <p:cNvPr id="32" name="TextBox 31"/>
          <p:cNvSpPr txBox="1"/>
          <p:nvPr/>
        </p:nvSpPr>
        <p:spPr>
          <a:xfrm>
            <a:off x="3666713" y="367353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33" name="TextBox 32"/>
          <p:cNvSpPr txBox="1"/>
          <p:nvPr/>
        </p:nvSpPr>
        <p:spPr>
          <a:xfrm>
            <a:off x="3353280" y="2645519"/>
            <a:ext cx="245682" cy="174019"/>
          </a:xfrm>
          <a:prstGeom prst="rect">
            <a:avLst/>
          </a:prstGeom>
          <a:noFill/>
        </p:spPr>
        <p:txBody>
          <a:bodyPr wrap="square" lIns="0" tIns="0" rIns="0" bIns="0" rtlCol="0">
            <a:noAutofit/>
          </a:bodyPr>
          <a:lstStyle/>
          <a:p>
            <a:r>
              <a:rPr lang="en-US" sz="1000" dirty="0"/>
              <a:t>0.73</a:t>
            </a:r>
            <a:endParaRPr lang="en-IN" sz="1000" dirty="0"/>
          </a:p>
        </p:txBody>
      </p:sp>
      <p:sp>
        <p:nvSpPr>
          <p:cNvPr id="34" name="TextBox 33"/>
          <p:cNvSpPr txBox="1"/>
          <p:nvPr/>
        </p:nvSpPr>
        <p:spPr>
          <a:xfrm>
            <a:off x="3666713" y="2645519"/>
            <a:ext cx="245682" cy="174019"/>
          </a:xfrm>
          <a:prstGeom prst="rect">
            <a:avLst/>
          </a:prstGeom>
          <a:noFill/>
        </p:spPr>
        <p:txBody>
          <a:bodyPr wrap="square" lIns="0" tIns="0" rIns="0" bIns="0" rtlCol="0">
            <a:noAutofit/>
          </a:bodyPr>
          <a:lstStyle/>
          <a:p>
            <a:r>
              <a:rPr lang="en-US" sz="1000" dirty="0"/>
              <a:t>36%</a:t>
            </a:r>
            <a:endParaRPr lang="en-IN" sz="1000" dirty="0"/>
          </a:p>
        </p:txBody>
      </p:sp>
      <p:cxnSp>
        <p:nvCxnSpPr>
          <p:cNvPr id="35" name="Straight Connector 47"/>
          <p:cNvCxnSpPr>
            <a:stCxn id="20" idx="2"/>
            <a:endCxn id="21" idx="0"/>
          </p:cNvCxnSpPr>
          <p:nvPr/>
        </p:nvCxnSpPr>
        <p:spPr>
          <a:xfrm flipH="1">
            <a:off x="2784019" y="2104425"/>
            <a:ext cx="451179"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6" name="Straight Connector 47"/>
          <p:cNvCxnSpPr>
            <a:stCxn id="20" idx="2"/>
            <a:endCxn id="22" idx="0"/>
          </p:cNvCxnSpPr>
          <p:nvPr/>
        </p:nvCxnSpPr>
        <p:spPr>
          <a:xfrm>
            <a:off x="3235197" y="2104425"/>
            <a:ext cx="397638" cy="267290"/>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7" name="Straight Connector 47"/>
          <p:cNvCxnSpPr>
            <a:stCxn id="21" idx="2"/>
            <a:endCxn id="26" idx="0"/>
          </p:cNvCxnSpPr>
          <p:nvPr/>
        </p:nvCxnSpPr>
        <p:spPr>
          <a:xfrm flipH="1">
            <a:off x="2379112" y="2571770"/>
            <a:ext cx="404907" cy="31345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8" name="Straight Connector 47"/>
          <p:cNvCxnSpPr>
            <a:stCxn id="21" idx="2"/>
            <a:endCxn id="25" idx="0"/>
          </p:cNvCxnSpPr>
          <p:nvPr/>
        </p:nvCxnSpPr>
        <p:spPr>
          <a:xfrm>
            <a:off x="2784019" y="2571770"/>
            <a:ext cx="523367" cy="359623"/>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9" name="Straight Connector 47"/>
          <p:cNvCxnSpPr>
            <a:stCxn id="25" idx="2"/>
            <a:endCxn id="29" idx="0"/>
          </p:cNvCxnSpPr>
          <p:nvPr/>
        </p:nvCxnSpPr>
        <p:spPr>
          <a:xfrm flipH="1">
            <a:off x="3005975" y="3085280"/>
            <a:ext cx="301410"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0" name="Straight Connector 47"/>
          <p:cNvCxnSpPr>
            <a:stCxn id="25" idx="2"/>
            <a:endCxn id="30" idx="0"/>
          </p:cNvCxnSpPr>
          <p:nvPr/>
        </p:nvCxnSpPr>
        <p:spPr>
          <a:xfrm>
            <a:off x="3307385" y="3085280"/>
            <a:ext cx="325454"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4436441" y="1950538"/>
            <a:ext cx="360997" cy="246221"/>
          </a:xfrm>
          <a:prstGeom prst="rect">
            <a:avLst/>
          </a:prstGeom>
          <a:noFill/>
          <a:ln w="19050">
            <a:solidFill>
              <a:srgbClr val="808080"/>
            </a:solidFill>
          </a:ln>
        </p:spPr>
        <p:txBody>
          <a:bodyPr wrap="none" rtlCol="0">
            <a:spAutoFit/>
          </a:bodyPr>
          <a:lstStyle/>
          <a:p>
            <a:pPr algn="ctr"/>
            <a:r>
              <a:rPr lang="en-US" sz="1000" i="1" dirty="0"/>
              <a:t>Yes</a:t>
            </a:r>
            <a:endParaRPr lang="en-IN" sz="1000" i="1" dirty="0"/>
          </a:p>
        </p:txBody>
      </p:sp>
      <p:sp>
        <p:nvSpPr>
          <p:cNvPr id="59" name="TextBox 58"/>
          <p:cNvSpPr txBox="1"/>
          <p:nvPr/>
        </p:nvSpPr>
        <p:spPr>
          <a:xfrm>
            <a:off x="5632711" y="1950538"/>
            <a:ext cx="335348" cy="246221"/>
          </a:xfrm>
          <a:prstGeom prst="rect">
            <a:avLst/>
          </a:prstGeom>
          <a:noFill/>
          <a:ln w="19050">
            <a:solidFill>
              <a:srgbClr val="808080"/>
            </a:solidFill>
          </a:ln>
        </p:spPr>
        <p:txBody>
          <a:bodyPr wrap="none" rtlCol="0">
            <a:spAutoFit/>
          </a:bodyPr>
          <a:lstStyle/>
          <a:p>
            <a:pPr algn="ctr"/>
            <a:r>
              <a:rPr lang="en-US" sz="1000" i="1" dirty="0"/>
              <a:t>No</a:t>
            </a:r>
            <a:endParaRPr lang="en-IN" sz="1000" i="1" dirty="0"/>
          </a:p>
        </p:txBody>
      </p:sp>
      <p:sp>
        <p:nvSpPr>
          <p:cNvPr id="60" name="TextBox 59"/>
          <p:cNvSpPr txBox="1"/>
          <p:nvPr/>
        </p:nvSpPr>
        <p:spPr>
          <a:xfrm>
            <a:off x="4928819" y="1950537"/>
            <a:ext cx="708527" cy="153888"/>
          </a:xfrm>
          <a:prstGeom prst="rect">
            <a:avLst/>
          </a:prstGeom>
          <a:noFill/>
        </p:spPr>
        <p:txBody>
          <a:bodyPr wrap="none" lIns="0" tIns="0" rIns="0" bIns="0" rtlCol="0">
            <a:spAutoFit/>
          </a:bodyPr>
          <a:lstStyle>
            <a:defPPr>
              <a:defRPr lang="en-US"/>
            </a:defPPr>
            <a:lvl1pPr>
              <a:defRPr sz="1000"/>
            </a:lvl1pPr>
          </a:lstStyle>
          <a:p>
            <a:r>
              <a:rPr lang="en-US" b="1" dirty="0"/>
              <a:t>Is sex male?</a:t>
            </a:r>
            <a:endParaRPr lang="en-IN" b="1" dirty="0"/>
          </a:p>
        </p:txBody>
      </p:sp>
      <p:sp>
        <p:nvSpPr>
          <p:cNvPr id="61" name="TextBox 60"/>
          <p:cNvSpPr txBox="1"/>
          <p:nvPr/>
        </p:nvSpPr>
        <p:spPr>
          <a:xfrm>
            <a:off x="4476838" y="2417881"/>
            <a:ext cx="710131" cy="153888"/>
          </a:xfrm>
          <a:prstGeom prst="rect">
            <a:avLst/>
          </a:prstGeom>
          <a:noFill/>
        </p:spPr>
        <p:txBody>
          <a:bodyPr wrap="none" lIns="0" tIns="0" rIns="0" bIns="0" rtlCol="0">
            <a:spAutoFit/>
          </a:bodyPr>
          <a:lstStyle>
            <a:defPPr>
              <a:defRPr lang="en-US"/>
            </a:defPPr>
            <a:lvl1pPr>
              <a:defRPr sz="1000"/>
            </a:lvl1pPr>
          </a:lstStyle>
          <a:p>
            <a:r>
              <a:rPr lang="en-US" b="1" dirty="0"/>
              <a:t>Is age &gt; 9.5?</a:t>
            </a:r>
            <a:endParaRPr lang="en-IN" b="1" dirty="0"/>
          </a:p>
        </p:txBody>
      </p:sp>
      <p:sp>
        <p:nvSpPr>
          <p:cNvPr id="62" name="TextBox 61"/>
          <p:cNvSpPr txBox="1"/>
          <p:nvPr/>
        </p:nvSpPr>
        <p:spPr>
          <a:xfrm>
            <a:off x="5364768" y="2371716"/>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63" name="TextBox 62"/>
          <p:cNvSpPr txBox="1"/>
          <p:nvPr/>
        </p:nvSpPr>
        <p:spPr>
          <a:xfrm>
            <a:off x="4147439" y="3154951"/>
            <a:ext cx="245682" cy="174019"/>
          </a:xfrm>
          <a:prstGeom prst="rect">
            <a:avLst/>
          </a:prstGeom>
          <a:noFill/>
        </p:spPr>
        <p:txBody>
          <a:bodyPr wrap="square" lIns="0" tIns="0" rIns="0" bIns="0" rtlCol="0">
            <a:noAutofit/>
          </a:bodyPr>
          <a:lstStyle>
            <a:defPPr>
              <a:defRPr lang="en-US"/>
            </a:defPPr>
            <a:lvl1pPr>
              <a:defRPr sz="1000"/>
            </a:lvl1pPr>
          </a:lstStyle>
          <a:p>
            <a:r>
              <a:rPr lang="en-US" dirty="0"/>
              <a:t>0.17</a:t>
            </a:r>
            <a:endParaRPr lang="en-IN" dirty="0"/>
          </a:p>
        </p:txBody>
      </p:sp>
      <p:sp>
        <p:nvSpPr>
          <p:cNvPr id="64" name="TextBox 63"/>
          <p:cNvSpPr txBox="1"/>
          <p:nvPr/>
        </p:nvSpPr>
        <p:spPr>
          <a:xfrm>
            <a:off x="4460871" y="3154951"/>
            <a:ext cx="245682" cy="174019"/>
          </a:xfrm>
          <a:prstGeom prst="rect">
            <a:avLst/>
          </a:prstGeom>
          <a:noFill/>
        </p:spPr>
        <p:txBody>
          <a:bodyPr wrap="square" lIns="0" tIns="0" rIns="0" bIns="0" rtlCol="0">
            <a:noAutofit/>
          </a:bodyPr>
          <a:lstStyle>
            <a:defPPr>
              <a:defRPr lang="en-US"/>
            </a:defPPr>
            <a:lvl1pPr>
              <a:defRPr sz="1000"/>
            </a:lvl1pPr>
          </a:lstStyle>
          <a:p>
            <a:r>
              <a:rPr lang="en-US" dirty="0"/>
              <a:t>61%</a:t>
            </a:r>
            <a:endParaRPr lang="en-IN" dirty="0"/>
          </a:p>
        </p:txBody>
      </p:sp>
      <p:sp>
        <p:nvSpPr>
          <p:cNvPr id="65" name="TextBox 64"/>
          <p:cNvSpPr txBox="1"/>
          <p:nvPr/>
        </p:nvSpPr>
        <p:spPr>
          <a:xfrm>
            <a:off x="4956123" y="2931392"/>
            <a:ext cx="798295" cy="153888"/>
          </a:xfrm>
          <a:prstGeom prst="rect">
            <a:avLst/>
          </a:prstGeom>
          <a:noFill/>
        </p:spPr>
        <p:txBody>
          <a:bodyPr wrap="none" lIns="0" tIns="0" rIns="0" bIns="0" rtlCol="0">
            <a:spAutoFit/>
          </a:bodyPr>
          <a:lstStyle>
            <a:defPPr>
              <a:defRPr lang="en-US"/>
            </a:defPPr>
            <a:lvl1pPr>
              <a:defRPr sz="1000"/>
            </a:lvl1pPr>
          </a:lstStyle>
          <a:p>
            <a:r>
              <a:rPr lang="en-US" b="1" dirty="0"/>
              <a:t>Is </a:t>
            </a:r>
            <a:r>
              <a:rPr lang="en-US" b="1" dirty="0" err="1"/>
              <a:t>sibsp</a:t>
            </a:r>
            <a:r>
              <a:rPr lang="en-US" b="1" dirty="0"/>
              <a:t> &gt; 2.5?</a:t>
            </a:r>
            <a:endParaRPr lang="en-IN" b="1" dirty="0"/>
          </a:p>
        </p:txBody>
      </p:sp>
      <p:sp>
        <p:nvSpPr>
          <p:cNvPr id="66" name="TextBox 65"/>
          <p:cNvSpPr txBox="1"/>
          <p:nvPr/>
        </p:nvSpPr>
        <p:spPr>
          <a:xfrm>
            <a:off x="4208827" y="288522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67" name="TextBox 66"/>
          <p:cNvSpPr txBox="1"/>
          <p:nvPr/>
        </p:nvSpPr>
        <p:spPr>
          <a:xfrm>
            <a:off x="4774303" y="3673536"/>
            <a:ext cx="245682" cy="174019"/>
          </a:xfrm>
          <a:prstGeom prst="rect">
            <a:avLst/>
          </a:prstGeom>
          <a:noFill/>
        </p:spPr>
        <p:txBody>
          <a:bodyPr wrap="square" lIns="0" tIns="0" rIns="0" bIns="0" rtlCol="0">
            <a:noAutofit/>
          </a:bodyPr>
          <a:lstStyle/>
          <a:p>
            <a:r>
              <a:rPr lang="en-US" sz="1000" dirty="0"/>
              <a:t>0.05</a:t>
            </a:r>
            <a:endParaRPr lang="en-IN" sz="1000" dirty="0"/>
          </a:p>
        </p:txBody>
      </p:sp>
      <p:sp>
        <p:nvSpPr>
          <p:cNvPr id="68" name="TextBox 67"/>
          <p:cNvSpPr txBox="1"/>
          <p:nvPr/>
        </p:nvSpPr>
        <p:spPr>
          <a:xfrm>
            <a:off x="5087735" y="367353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69" name="TextBox 68"/>
          <p:cNvSpPr txBox="1"/>
          <p:nvPr/>
        </p:nvSpPr>
        <p:spPr>
          <a:xfrm>
            <a:off x="4835691" y="339873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70" name="TextBox 69"/>
          <p:cNvSpPr txBox="1"/>
          <p:nvPr/>
        </p:nvSpPr>
        <p:spPr>
          <a:xfrm>
            <a:off x="5364772" y="3398737"/>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71" name="TextBox 70"/>
          <p:cNvSpPr txBox="1"/>
          <p:nvPr/>
        </p:nvSpPr>
        <p:spPr>
          <a:xfrm>
            <a:off x="5401167" y="3673536"/>
            <a:ext cx="245682" cy="174019"/>
          </a:xfrm>
          <a:prstGeom prst="rect">
            <a:avLst/>
          </a:prstGeom>
          <a:noFill/>
        </p:spPr>
        <p:txBody>
          <a:bodyPr wrap="square" lIns="0" tIns="0" rIns="0" bIns="0" rtlCol="0">
            <a:noAutofit/>
          </a:bodyPr>
          <a:lstStyle/>
          <a:p>
            <a:r>
              <a:rPr lang="en-US" sz="1000" dirty="0"/>
              <a:t>0.89</a:t>
            </a:r>
            <a:endParaRPr lang="en-IN" sz="1000" dirty="0"/>
          </a:p>
        </p:txBody>
      </p:sp>
      <p:sp>
        <p:nvSpPr>
          <p:cNvPr id="72" name="TextBox 71"/>
          <p:cNvSpPr txBox="1"/>
          <p:nvPr/>
        </p:nvSpPr>
        <p:spPr>
          <a:xfrm>
            <a:off x="5714598" y="367353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73" name="TextBox 72"/>
          <p:cNvSpPr txBox="1"/>
          <p:nvPr/>
        </p:nvSpPr>
        <p:spPr>
          <a:xfrm>
            <a:off x="5401165" y="2645519"/>
            <a:ext cx="245682" cy="174019"/>
          </a:xfrm>
          <a:prstGeom prst="rect">
            <a:avLst/>
          </a:prstGeom>
          <a:noFill/>
        </p:spPr>
        <p:txBody>
          <a:bodyPr wrap="square" lIns="0" tIns="0" rIns="0" bIns="0" rtlCol="0">
            <a:noAutofit/>
          </a:bodyPr>
          <a:lstStyle/>
          <a:p>
            <a:r>
              <a:rPr lang="en-US" sz="1000" dirty="0"/>
              <a:t>0.73</a:t>
            </a:r>
            <a:endParaRPr lang="en-IN" sz="1000" dirty="0"/>
          </a:p>
        </p:txBody>
      </p:sp>
      <p:sp>
        <p:nvSpPr>
          <p:cNvPr id="74" name="TextBox 73"/>
          <p:cNvSpPr txBox="1"/>
          <p:nvPr/>
        </p:nvSpPr>
        <p:spPr>
          <a:xfrm>
            <a:off x="5714598" y="2645519"/>
            <a:ext cx="245682" cy="174019"/>
          </a:xfrm>
          <a:prstGeom prst="rect">
            <a:avLst/>
          </a:prstGeom>
          <a:noFill/>
        </p:spPr>
        <p:txBody>
          <a:bodyPr wrap="square" lIns="0" tIns="0" rIns="0" bIns="0" rtlCol="0">
            <a:noAutofit/>
          </a:bodyPr>
          <a:lstStyle/>
          <a:p>
            <a:r>
              <a:rPr lang="en-US" sz="1000" dirty="0"/>
              <a:t>36%</a:t>
            </a:r>
            <a:endParaRPr lang="en-IN" sz="1000" dirty="0"/>
          </a:p>
        </p:txBody>
      </p:sp>
      <p:cxnSp>
        <p:nvCxnSpPr>
          <p:cNvPr id="75" name="Straight Connector 47"/>
          <p:cNvCxnSpPr>
            <a:stCxn id="60" idx="2"/>
            <a:endCxn id="61" idx="0"/>
          </p:cNvCxnSpPr>
          <p:nvPr/>
        </p:nvCxnSpPr>
        <p:spPr>
          <a:xfrm flipH="1">
            <a:off x="4831904" y="2104425"/>
            <a:ext cx="451179"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6" name="Straight Connector 47"/>
          <p:cNvCxnSpPr>
            <a:stCxn id="60" idx="2"/>
            <a:endCxn id="62" idx="0"/>
          </p:cNvCxnSpPr>
          <p:nvPr/>
        </p:nvCxnSpPr>
        <p:spPr>
          <a:xfrm>
            <a:off x="5283082" y="2104425"/>
            <a:ext cx="397638" cy="267290"/>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7" name="Straight Connector 47"/>
          <p:cNvCxnSpPr>
            <a:stCxn id="61" idx="2"/>
            <a:endCxn id="66" idx="0"/>
          </p:cNvCxnSpPr>
          <p:nvPr/>
        </p:nvCxnSpPr>
        <p:spPr>
          <a:xfrm flipH="1">
            <a:off x="4426997" y="2571770"/>
            <a:ext cx="404907" cy="31345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8" name="Straight Connector 47"/>
          <p:cNvCxnSpPr>
            <a:stCxn id="61" idx="2"/>
            <a:endCxn id="65" idx="0"/>
          </p:cNvCxnSpPr>
          <p:nvPr/>
        </p:nvCxnSpPr>
        <p:spPr>
          <a:xfrm>
            <a:off x="4831904" y="2571770"/>
            <a:ext cx="523367" cy="359623"/>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9" name="Straight Connector 47"/>
          <p:cNvCxnSpPr>
            <a:stCxn id="65" idx="2"/>
            <a:endCxn id="69" idx="0"/>
          </p:cNvCxnSpPr>
          <p:nvPr/>
        </p:nvCxnSpPr>
        <p:spPr>
          <a:xfrm flipH="1">
            <a:off x="5053860" y="3085280"/>
            <a:ext cx="301410"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80" name="Straight Connector 47"/>
          <p:cNvCxnSpPr>
            <a:stCxn id="65" idx="2"/>
            <a:endCxn id="70" idx="0"/>
          </p:cNvCxnSpPr>
          <p:nvPr/>
        </p:nvCxnSpPr>
        <p:spPr>
          <a:xfrm>
            <a:off x="5355270" y="3085280"/>
            <a:ext cx="325454"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82" name="TextBox 81"/>
          <p:cNvSpPr txBox="1"/>
          <p:nvPr/>
        </p:nvSpPr>
        <p:spPr>
          <a:xfrm>
            <a:off x="6484327" y="1950538"/>
            <a:ext cx="360997" cy="246221"/>
          </a:xfrm>
          <a:prstGeom prst="rect">
            <a:avLst/>
          </a:prstGeom>
          <a:noFill/>
          <a:ln w="19050">
            <a:solidFill>
              <a:srgbClr val="808080"/>
            </a:solidFill>
          </a:ln>
        </p:spPr>
        <p:txBody>
          <a:bodyPr wrap="none" rtlCol="0">
            <a:spAutoFit/>
          </a:bodyPr>
          <a:lstStyle/>
          <a:p>
            <a:pPr algn="ctr"/>
            <a:r>
              <a:rPr lang="en-US" sz="1000" i="1" dirty="0"/>
              <a:t>Yes</a:t>
            </a:r>
            <a:endParaRPr lang="en-IN" sz="1000" i="1" dirty="0"/>
          </a:p>
        </p:txBody>
      </p:sp>
      <p:sp>
        <p:nvSpPr>
          <p:cNvPr id="83" name="TextBox 82"/>
          <p:cNvSpPr txBox="1"/>
          <p:nvPr/>
        </p:nvSpPr>
        <p:spPr>
          <a:xfrm>
            <a:off x="7680597" y="1950538"/>
            <a:ext cx="335348" cy="246221"/>
          </a:xfrm>
          <a:prstGeom prst="rect">
            <a:avLst/>
          </a:prstGeom>
          <a:noFill/>
          <a:ln w="19050">
            <a:solidFill>
              <a:srgbClr val="808080"/>
            </a:solidFill>
          </a:ln>
        </p:spPr>
        <p:txBody>
          <a:bodyPr wrap="none" rtlCol="0">
            <a:spAutoFit/>
          </a:bodyPr>
          <a:lstStyle/>
          <a:p>
            <a:pPr algn="ctr"/>
            <a:r>
              <a:rPr lang="en-US" sz="1000" i="1" dirty="0"/>
              <a:t>No</a:t>
            </a:r>
            <a:endParaRPr lang="en-IN" sz="1000" i="1" dirty="0"/>
          </a:p>
        </p:txBody>
      </p:sp>
      <p:sp>
        <p:nvSpPr>
          <p:cNvPr id="84" name="TextBox 83"/>
          <p:cNvSpPr txBox="1"/>
          <p:nvPr/>
        </p:nvSpPr>
        <p:spPr>
          <a:xfrm>
            <a:off x="6976705" y="1950537"/>
            <a:ext cx="708527" cy="153888"/>
          </a:xfrm>
          <a:prstGeom prst="rect">
            <a:avLst/>
          </a:prstGeom>
          <a:noFill/>
        </p:spPr>
        <p:txBody>
          <a:bodyPr wrap="none" lIns="0" tIns="0" rIns="0" bIns="0" rtlCol="0">
            <a:spAutoFit/>
          </a:bodyPr>
          <a:lstStyle>
            <a:defPPr>
              <a:defRPr lang="en-US"/>
            </a:defPPr>
            <a:lvl1pPr>
              <a:defRPr sz="1000"/>
            </a:lvl1pPr>
          </a:lstStyle>
          <a:p>
            <a:r>
              <a:rPr lang="en-US" b="1" dirty="0"/>
              <a:t>Is sex male?</a:t>
            </a:r>
            <a:endParaRPr lang="en-IN" b="1" dirty="0"/>
          </a:p>
        </p:txBody>
      </p:sp>
      <p:sp>
        <p:nvSpPr>
          <p:cNvPr id="85" name="TextBox 84"/>
          <p:cNvSpPr txBox="1"/>
          <p:nvPr/>
        </p:nvSpPr>
        <p:spPr>
          <a:xfrm>
            <a:off x="6524724" y="2417881"/>
            <a:ext cx="710131" cy="153888"/>
          </a:xfrm>
          <a:prstGeom prst="rect">
            <a:avLst/>
          </a:prstGeom>
          <a:noFill/>
        </p:spPr>
        <p:txBody>
          <a:bodyPr wrap="none" lIns="0" tIns="0" rIns="0" bIns="0" rtlCol="0">
            <a:spAutoFit/>
          </a:bodyPr>
          <a:lstStyle>
            <a:defPPr>
              <a:defRPr lang="en-US"/>
            </a:defPPr>
            <a:lvl1pPr>
              <a:defRPr sz="1000"/>
            </a:lvl1pPr>
          </a:lstStyle>
          <a:p>
            <a:r>
              <a:rPr lang="en-US" b="1" dirty="0"/>
              <a:t>Is age &gt; 9.5?</a:t>
            </a:r>
            <a:endParaRPr lang="en-IN" b="1" dirty="0"/>
          </a:p>
        </p:txBody>
      </p:sp>
      <p:sp>
        <p:nvSpPr>
          <p:cNvPr id="86" name="TextBox 85"/>
          <p:cNvSpPr txBox="1"/>
          <p:nvPr/>
        </p:nvSpPr>
        <p:spPr>
          <a:xfrm>
            <a:off x="7412654" y="2371716"/>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87" name="TextBox 86"/>
          <p:cNvSpPr txBox="1"/>
          <p:nvPr/>
        </p:nvSpPr>
        <p:spPr>
          <a:xfrm>
            <a:off x="6195325" y="3154951"/>
            <a:ext cx="245682" cy="174019"/>
          </a:xfrm>
          <a:prstGeom prst="rect">
            <a:avLst/>
          </a:prstGeom>
          <a:noFill/>
        </p:spPr>
        <p:txBody>
          <a:bodyPr wrap="square" lIns="0" tIns="0" rIns="0" bIns="0" rtlCol="0">
            <a:noAutofit/>
          </a:bodyPr>
          <a:lstStyle>
            <a:defPPr>
              <a:defRPr lang="en-US"/>
            </a:defPPr>
            <a:lvl1pPr>
              <a:defRPr sz="1000"/>
            </a:lvl1pPr>
          </a:lstStyle>
          <a:p>
            <a:r>
              <a:rPr lang="en-US" dirty="0"/>
              <a:t>0.17</a:t>
            </a:r>
            <a:endParaRPr lang="en-IN" dirty="0"/>
          </a:p>
        </p:txBody>
      </p:sp>
      <p:sp>
        <p:nvSpPr>
          <p:cNvPr id="88" name="TextBox 87"/>
          <p:cNvSpPr txBox="1"/>
          <p:nvPr/>
        </p:nvSpPr>
        <p:spPr>
          <a:xfrm>
            <a:off x="6508757" y="3154951"/>
            <a:ext cx="245682" cy="174019"/>
          </a:xfrm>
          <a:prstGeom prst="rect">
            <a:avLst/>
          </a:prstGeom>
          <a:noFill/>
        </p:spPr>
        <p:txBody>
          <a:bodyPr wrap="square" lIns="0" tIns="0" rIns="0" bIns="0" rtlCol="0">
            <a:noAutofit/>
          </a:bodyPr>
          <a:lstStyle>
            <a:defPPr>
              <a:defRPr lang="en-US"/>
            </a:defPPr>
            <a:lvl1pPr>
              <a:defRPr sz="1000"/>
            </a:lvl1pPr>
          </a:lstStyle>
          <a:p>
            <a:r>
              <a:rPr lang="en-US" dirty="0"/>
              <a:t>61%</a:t>
            </a:r>
            <a:endParaRPr lang="en-IN" dirty="0"/>
          </a:p>
        </p:txBody>
      </p:sp>
      <p:sp>
        <p:nvSpPr>
          <p:cNvPr id="89" name="TextBox 88"/>
          <p:cNvSpPr txBox="1"/>
          <p:nvPr/>
        </p:nvSpPr>
        <p:spPr>
          <a:xfrm>
            <a:off x="7004009" y="2931392"/>
            <a:ext cx="798295" cy="153888"/>
          </a:xfrm>
          <a:prstGeom prst="rect">
            <a:avLst/>
          </a:prstGeom>
          <a:noFill/>
        </p:spPr>
        <p:txBody>
          <a:bodyPr wrap="none" lIns="0" tIns="0" rIns="0" bIns="0" rtlCol="0">
            <a:spAutoFit/>
          </a:bodyPr>
          <a:lstStyle>
            <a:defPPr>
              <a:defRPr lang="en-US"/>
            </a:defPPr>
            <a:lvl1pPr>
              <a:defRPr sz="1000"/>
            </a:lvl1pPr>
          </a:lstStyle>
          <a:p>
            <a:r>
              <a:rPr lang="en-US" b="1" dirty="0"/>
              <a:t>Is </a:t>
            </a:r>
            <a:r>
              <a:rPr lang="en-US" b="1" dirty="0" err="1"/>
              <a:t>sibsp</a:t>
            </a:r>
            <a:r>
              <a:rPr lang="en-US" b="1" dirty="0"/>
              <a:t> &gt; 2.5?</a:t>
            </a:r>
            <a:endParaRPr lang="en-IN" b="1" dirty="0"/>
          </a:p>
        </p:txBody>
      </p:sp>
      <p:sp>
        <p:nvSpPr>
          <p:cNvPr id="90" name="TextBox 89"/>
          <p:cNvSpPr txBox="1"/>
          <p:nvPr/>
        </p:nvSpPr>
        <p:spPr>
          <a:xfrm>
            <a:off x="6256713" y="288522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91" name="TextBox 90"/>
          <p:cNvSpPr txBox="1"/>
          <p:nvPr/>
        </p:nvSpPr>
        <p:spPr>
          <a:xfrm>
            <a:off x="6822189" y="3673536"/>
            <a:ext cx="245682" cy="174019"/>
          </a:xfrm>
          <a:prstGeom prst="rect">
            <a:avLst/>
          </a:prstGeom>
          <a:noFill/>
        </p:spPr>
        <p:txBody>
          <a:bodyPr wrap="square" lIns="0" tIns="0" rIns="0" bIns="0" rtlCol="0">
            <a:noAutofit/>
          </a:bodyPr>
          <a:lstStyle/>
          <a:p>
            <a:r>
              <a:rPr lang="en-US" sz="1000" dirty="0"/>
              <a:t>0.05</a:t>
            </a:r>
            <a:endParaRPr lang="en-IN" sz="1000" dirty="0"/>
          </a:p>
        </p:txBody>
      </p:sp>
      <p:sp>
        <p:nvSpPr>
          <p:cNvPr id="92" name="TextBox 91"/>
          <p:cNvSpPr txBox="1"/>
          <p:nvPr/>
        </p:nvSpPr>
        <p:spPr>
          <a:xfrm>
            <a:off x="7135621" y="367353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93" name="TextBox 92"/>
          <p:cNvSpPr txBox="1"/>
          <p:nvPr/>
        </p:nvSpPr>
        <p:spPr>
          <a:xfrm>
            <a:off x="6883577" y="339873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94" name="TextBox 93"/>
          <p:cNvSpPr txBox="1"/>
          <p:nvPr/>
        </p:nvSpPr>
        <p:spPr>
          <a:xfrm>
            <a:off x="7412658" y="3398737"/>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95" name="TextBox 94"/>
          <p:cNvSpPr txBox="1"/>
          <p:nvPr/>
        </p:nvSpPr>
        <p:spPr>
          <a:xfrm>
            <a:off x="7449053" y="3673536"/>
            <a:ext cx="245682" cy="174019"/>
          </a:xfrm>
          <a:prstGeom prst="rect">
            <a:avLst/>
          </a:prstGeom>
          <a:noFill/>
        </p:spPr>
        <p:txBody>
          <a:bodyPr wrap="square" lIns="0" tIns="0" rIns="0" bIns="0" rtlCol="0">
            <a:noAutofit/>
          </a:bodyPr>
          <a:lstStyle/>
          <a:p>
            <a:r>
              <a:rPr lang="en-US" sz="1000" dirty="0"/>
              <a:t>0.89</a:t>
            </a:r>
            <a:endParaRPr lang="en-IN" sz="1000" dirty="0"/>
          </a:p>
        </p:txBody>
      </p:sp>
      <p:sp>
        <p:nvSpPr>
          <p:cNvPr id="96" name="TextBox 95"/>
          <p:cNvSpPr txBox="1"/>
          <p:nvPr/>
        </p:nvSpPr>
        <p:spPr>
          <a:xfrm>
            <a:off x="7762484" y="367353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97" name="TextBox 96"/>
          <p:cNvSpPr txBox="1"/>
          <p:nvPr/>
        </p:nvSpPr>
        <p:spPr>
          <a:xfrm>
            <a:off x="7449051" y="2645519"/>
            <a:ext cx="245682" cy="174019"/>
          </a:xfrm>
          <a:prstGeom prst="rect">
            <a:avLst/>
          </a:prstGeom>
          <a:noFill/>
        </p:spPr>
        <p:txBody>
          <a:bodyPr wrap="square" lIns="0" tIns="0" rIns="0" bIns="0" rtlCol="0">
            <a:noAutofit/>
          </a:bodyPr>
          <a:lstStyle/>
          <a:p>
            <a:r>
              <a:rPr lang="en-US" sz="1000" dirty="0"/>
              <a:t>0.73</a:t>
            </a:r>
            <a:endParaRPr lang="en-IN" sz="1000" dirty="0"/>
          </a:p>
        </p:txBody>
      </p:sp>
      <p:sp>
        <p:nvSpPr>
          <p:cNvPr id="98" name="TextBox 97"/>
          <p:cNvSpPr txBox="1"/>
          <p:nvPr/>
        </p:nvSpPr>
        <p:spPr>
          <a:xfrm>
            <a:off x="7762484" y="2645519"/>
            <a:ext cx="245682" cy="174019"/>
          </a:xfrm>
          <a:prstGeom prst="rect">
            <a:avLst/>
          </a:prstGeom>
          <a:noFill/>
        </p:spPr>
        <p:txBody>
          <a:bodyPr wrap="square" lIns="0" tIns="0" rIns="0" bIns="0" rtlCol="0">
            <a:noAutofit/>
          </a:bodyPr>
          <a:lstStyle/>
          <a:p>
            <a:r>
              <a:rPr lang="en-US" sz="1000" dirty="0"/>
              <a:t>36%</a:t>
            </a:r>
            <a:endParaRPr lang="en-IN" sz="1000" dirty="0"/>
          </a:p>
        </p:txBody>
      </p:sp>
      <p:cxnSp>
        <p:nvCxnSpPr>
          <p:cNvPr id="99" name="Straight Connector 47"/>
          <p:cNvCxnSpPr>
            <a:stCxn id="84" idx="2"/>
            <a:endCxn id="85" idx="0"/>
          </p:cNvCxnSpPr>
          <p:nvPr/>
        </p:nvCxnSpPr>
        <p:spPr>
          <a:xfrm flipH="1">
            <a:off x="6879790" y="2104425"/>
            <a:ext cx="451179"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0" name="Straight Connector 47"/>
          <p:cNvCxnSpPr>
            <a:stCxn id="84" idx="2"/>
            <a:endCxn id="86" idx="0"/>
          </p:cNvCxnSpPr>
          <p:nvPr/>
        </p:nvCxnSpPr>
        <p:spPr>
          <a:xfrm>
            <a:off x="7330968" y="2104425"/>
            <a:ext cx="397638" cy="267290"/>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1" name="Straight Connector 47"/>
          <p:cNvCxnSpPr>
            <a:stCxn id="85" idx="2"/>
            <a:endCxn id="90" idx="0"/>
          </p:cNvCxnSpPr>
          <p:nvPr/>
        </p:nvCxnSpPr>
        <p:spPr>
          <a:xfrm flipH="1">
            <a:off x="6474883" y="2571770"/>
            <a:ext cx="404907" cy="31345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2" name="Straight Connector 47"/>
          <p:cNvCxnSpPr>
            <a:stCxn id="85" idx="2"/>
            <a:endCxn id="89" idx="0"/>
          </p:cNvCxnSpPr>
          <p:nvPr/>
        </p:nvCxnSpPr>
        <p:spPr>
          <a:xfrm>
            <a:off x="6879790" y="2571770"/>
            <a:ext cx="523367" cy="359623"/>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3" name="Straight Connector 47"/>
          <p:cNvCxnSpPr>
            <a:stCxn id="89" idx="2"/>
            <a:endCxn id="93" idx="0"/>
          </p:cNvCxnSpPr>
          <p:nvPr/>
        </p:nvCxnSpPr>
        <p:spPr>
          <a:xfrm flipH="1">
            <a:off x="7101746" y="3085280"/>
            <a:ext cx="301410"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4" name="Straight Connector 47"/>
          <p:cNvCxnSpPr>
            <a:stCxn id="89" idx="2"/>
            <a:endCxn id="94" idx="0"/>
          </p:cNvCxnSpPr>
          <p:nvPr/>
        </p:nvCxnSpPr>
        <p:spPr>
          <a:xfrm>
            <a:off x="7403156" y="3085280"/>
            <a:ext cx="325454"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106" name="TextBox 105"/>
          <p:cNvSpPr txBox="1"/>
          <p:nvPr/>
        </p:nvSpPr>
        <p:spPr>
          <a:xfrm>
            <a:off x="8532212" y="1950538"/>
            <a:ext cx="360997" cy="246221"/>
          </a:xfrm>
          <a:prstGeom prst="rect">
            <a:avLst/>
          </a:prstGeom>
          <a:noFill/>
          <a:ln w="19050">
            <a:solidFill>
              <a:srgbClr val="808080"/>
            </a:solidFill>
          </a:ln>
        </p:spPr>
        <p:txBody>
          <a:bodyPr wrap="none" rtlCol="0">
            <a:spAutoFit/>
          </a:bodyPr>
          <a:lstStyle/>
          <a:p>
            <a:pPr algn="ctr"/>
            <a:r>
              <a:rPr lang="en-US" sz="1000" i="1" dirty="0"/>
              <a:t>Yes</a:t>
            </a:r>
            <a:endParaRPr lang="en-IN" sz="1000" i="1" dirty="0"/>
          </a:p>
        </p:txBody>
      </p:sp>
      <p:sp>
        <p:nvSpPr>
          <p:cNvPr id="107" name="TextBox 106"/>
          <p:cNvSpPr txBox="1"/>
          <p:nvPr/>
        </p:nvSpPr>
        <p:spPr>
          <a:xfrm>
            <a:off x="9728482" y="1950538"/>
            <a:ext cx="335348" cy="246221"/>
          </a:xfrm>
          <a:prstGeom prst="rect">
            <a:avLst/>
          </a:prstGeom>
          <a:noFill/>
          <a:ln w="19050">
            <a:solidFill>
              <a:srgbClr val="808080"/>
            </a:solidFill>
          </a:ln>
        </p:spPr>
        <p:txBody>
          <a:bodyPr wrap="none" rtlCol="0">
            <a:spAutoFit/>
          </a:bodyPr>
          <a:lstStyle/>
          <a:p>
            <a:pPr algn="ctr"/>
            <a:r>
              <a:rPr lang="en-US" sz="1000" i="1" dirty="0"/>
              <a:t>No</a:t>
            </a:r>
            <a:endParaRPr lang="en-IN" sz="1000" i="1" dirty="0"/>
          </a:p>
        </p:txBody>
      </p:sp>
      <p:sp>
        <p:nvSpPr>
          <p:cNvPr id="108" name="TextBox 107"/>
          <p:cNvSpPr txBox="1"/>
          <p:nvPr/>
        </p:nvSpPr>
        <p:spPr>
          <a:xfrm>
            <a:off x="9024590" y="1950537"/>
            <a:ext cx="708527" cy="153888"/>
          </a:xfrm>
          <a:prstGeom prst="rect">
            <a:avLst/>
          </a:prstGeom>
          <a:noFill/>
        </p:spPr>
        <p:txBody>
          <a:bodyPr wrap="none" lIns="0" tIns="0" rIns="0" bIns="0" rtlCol="0">
            <a:spAutoFit/>
          </a:bodyPr>
          <a:lstStyle>
            <a:defPPr>
              <a:defRPr lang="en-US"/>
            </a:defPPr>
            <a:lvl1pPr>
              <a:defRPr sz="1000"/>
            </a:lvl1pPr>
          </a:lstStyle>
          <a:p>
            <a:r>
              <a:rPr lang="en-US" b="1" dirty="0"/>
              <a:t>Is sex male?</a:t>
            </a:r>
            <a:endParaRPr lang="en-IN" b="1" dirty="0"/>
          </a:p>
        </p:txBody>
      </p:sp>
      <p:sp>
        <p:nvSpPr>
          <p:cNvPr id="109" name="TextBox 108"/>
          <p:cNvSpPr txBox="1"/>
          <p:nvPr/>
        </p:nvSpPr>
        <p:spPr>
          <a:xfrm>
            <a:off x="8572609" y="2417881"/>
            <a:ext cx="710131" cy="153888"/>
          </a:xfrm>
          <a:prstGeom prst="rect">
            <a:avLst/>
          </a:prstGeom>
          <a:noFill/>
        </p:spPr>
        <p:txBody>
          <a:bodyPr wrap="none" lIns="0" tIns="0" rIns="0" bIns="0" rtlCol="0">
            <a:spAutoFit/>
          </a:bodyPr>
          <a:lstStyle>
            <a:defPPr>
              <a:defRPr lang="en-US"/>
            </a:defPPr>
            <a:lvl1pPr>
              <a:defRPr sz="1000"/>
            </a:lvl1pPr>
          </a:lstStyle>
          <a:p>
            <a:r>
              <a:rPr lang="en-US" b="1" dirty="0"/>
              <a:t>Is age &gt; 9.5?</a:t>
            </a:r>
            <a:endParaRPr lang="en-IN" b="1" dirty="0"/>
          </a:p>
        </p:txBody>
      </p:sp>
      <p:sp>
        <p:nvSpPr>
          <p:cNvPr id="110" name="TextBox 109"/>
          <p:cNvSpPr txBox="1"/>
          <p:nvPr/>
        </p:nvSpPr>
        <p:spPr>
          <a:xfrm>
            <a:off x="9460539" y="2371716"/>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111" name="TextBox 110"/>
          <p:cNvSpPr txBox="1"/>
          <p:nvPr/>
        </p:nvSpPr>
        <p:spPr>
          <a:xfrm>
            <a:off x="8243210" y="3154951"/>
            <a:ext cx="245682" cy="174019"/>
          </a:xfrm>
          <a:prstGeom prst="rect">
            <a:avLst/>
          </a:prstGeom>
          <a:noFill/>
        </p:spPr>
        <p:txBody>
          <a:bodyPr wrap="square" lIns="0" tIns="0" rIns="0" bIns="0" rtlCol="0">
            <a:noAutofit/>
          </a:bodyPr>
          <a:lstStyle>
            <a:defPPr>
              <a:defRPr lang="en-US"/>
            </a:defPPr>
            <a:lvl1pPr>
              <a:defRPr sz="1000"/>
            </a:lvl1pPr>
          </a:lstStyle>
          <a:p>
            <a:r>
              <a:rPr lang="en-US" dirty="0"/>
              <a:t>0.17</a:t>
            </a:r>
            <a:endParaRPr lang="en-IN" dirty="0"/>
          </a:p>
        </p:txBody>
      </p:sp>
      <p:sp>
        <p:nvSpPr>
          <p:cNvPr id="112" name="TextBox 111"/>
          <p:cNvSpPr txBox="1"/>
          <p:nvPr/>
        </p:nvSpPr>
        <p:spPr>
          <a:xfrm>
            <a:off x="8556642" y="3154951"/>
            <a:ext cx="245682" cy="174019"/>
          </a:xfrm>
          <a:prstGeom prst="rect">
            <a:avLst/>
          </a:prstGeom>
          <a:noFill/>
        </p:spPr>
        <p:txBody>
          <a:bodyPr wrap="square" lIns="0" tIns="0" rIns="0" bIns="0" rtlCol="0">
            <a:noAutofit/>
          </a:bodyPr>
          <a:lstStyle>
            <a:defPPr>
              <a:defRPr lang="en-US"/>
            </a:defPPr>
            <a:lvl1pPr>
              <a:defRPr sz="1000"/>
            </a:lvl1pPr>
          </a:lstStyle>
          <a:p>
            <a:r>
              <a:rPr lang="en-US" dirty="0"/>
              <a:t>61%</a:t>
            </a:r>
            <a:endParaRPr lang="en-IN" dirty="0"/>
          </a:p>
        </p:txBody>
      </p:sp>
      <p:sp>
        <p:nvSpPr>
          <p:cNvPr id="113" name="TextBox 112"/>
          <p:cNvSpPr txBox="1"/>
          <p:nvPr/>
        </p:nvSpPr>
        <p:spPr>
          <a:xfrm>
            <a:off x="9051894" y="2931392"/>
            <a:ext cx="798295" cy="153888"/>
          </a:xfrm>
          <a:prstGeom prst="rect">
            <a:avLst/>
          </a:prstGeom>
          <a:noFill/>
        </p:spPr>
        <p:txBody>
          <a:bodyPr wrap="none" lIns="0" tIns="0" rIns="0" bIns="0" rtlCol="0">
            <a:spAutoFit/>
          </a:bodyPr>
          <a:lstStyle>
            <a:defPPr>
              <a:defRPr lang="en-US"/>
            </a:defPPr>
            <a:lvl1pPr>
              <a:defRPr sz="1000"/>
            </a:lvl1pPr>
          </a:lstStyle>
          <a:p>
            <a:r>
              <a:rPr lang="en-US" b="1" dirty="0"/>
              <a:t>Is </a:t>
            </a:r>
            <a:r>
              <a:rPr lang="en-US" b="1" dirty="0" err="1"/>
              <a:t>sibsp</a:t>
            </a:r>
            <a:r>
              <a:rPr lang="en-US" b="1" dirty="0"/>
              <a:t> &gt; 2.5?</a:t>
            </a:r>
            <a:endParaRPr lang="en-IN" b="1" dirty="0"/>
          </a:p>
        </p:txBody>
      </p:sp>
      <p:sp>
        <p:nvSpPr>
          <p:cNvPr id="114" name="TextBox 113"/>
          <p:cNvSpPr txBox="1"/>
          <p:nvPr/>
        </p:nvSpPr>
        <p:spPr>
          <a:xfrm>
            <a:off x="8304598" y="288522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115" name="TextBox 114"/>
          <p:cNvSpPr txBox="1"/>
          <p:nvPr/>
        </p:nvSpPr>
        <p:spPr>
          <a:xfrm>
            <a:off x="8870074" y="3673536"/>
            <a:ext cx="245682" cy="174019"/>
          </a:xfrm>
          <a:prstGeom prst="rect">
            <a:avLst/>
          </a:prstGeom>
          <a:noFill/>
        </p:spPr>
        <p:txBody>
          <a:bodyPr wrap="square" lIns="0" tIns="0" rIns="0" bIns="0" rtlCol="0">
            <a:noAutofit/>
          </a:bodyPr>
          <a:lstStyle/>
          <a:p>
            <a:r>
              <a:rPr lang="en-US" sz="1000" dirty="0"/>
              <a:t>0.05</a:t>
            </a:r>
            <a:endParaRPr lang="en-IN" sz="1000" dirty="0"/>
          </a:p>
        </p:txBody>
      </p:sp>
      <p:sp>
        <p:nvSpPr>
          <p:cNvPr id="116" name="TextBox 115"/>
          <p:cNvSpPr txBox="1"/>
          <p:nvPr/>
        </p:nvSpPr>
        <p:spPr>
          <a:xfrm>
            <a:off x="9183506" y="367353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117" name="TextBox 116"/>
          <p:cNvSpPr txBox="1"/>
          <p:nvPr/>
        </p:nvSpPr>
        <p:spPr>
          <a:xfrm>
            <a:off x="8931462" y="339873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118" name="TextBox 117"/>
          <p:cNvSpPr txBox="1"/>
          <p:nvPr/>
        </p:nvSpPr>
        <p:spPr>
          <a:xfrm>
            <a:off x="9460543" y="3398737"/>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119" name="TextBox 118"/>
          <p:cNvSpPr txBox="1"/>
          <p:nvPr/>
        </p:nvSpPr>
        <p:spPr>
          <a:xfrm>
            <a:off x="9496938" y="3673536"/>
            <a:ext cx="245682" cy="174019"/>
          </a:xfrm>
          <a:prstGeom prst="rect">
            <a:avLst/>
          </a:prstGeom>
          <a:noFill/>
        </p:spPr>
        <p:txBody>
          <a:bodyPr wrap="square" lIns="0" tIns="0" rIns="0" bIns="0" rtlCol="0">
            <a:noAutofit/>
          </a:bodyPr>
          <a:lstStyle/>
          <a:p>
            <a:r>
              <a:rPr lang="en-US" sz="1000" dirty="0"/>
              <a:t>0.89</a:t>
            </a:r>
            <a:endParaRPr lang="en-IN" sz="1000" dirty="0"/>
          </a:p>
        </p:txBody>
      </p:sp>
      <p:sp>
        <p:nvSpPr>
          <p:cNvPr id="120" name="TextBox 119"/>
          <p:cNvSpPr txBox="1"/>
          <p:nvPr/>
        </p:nvSpPr>
        <p:spPr>
          <a:xfrm>
            <a:off x="9810369" y="367353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121" name="TextBox 120"/>
          <p:cNvSpPr txBox="1"/>
          <p:nvPr/>
        </p:nvSpPr>
        <p:spPr>
          <a:xfrm>
            <a:off x="9496936" y="2645519"/>
            <a:ext cx="245682" cy="174019"/>
          </a:xfrm>
          <a:prstGeom prst="rect">
            <a:avLst/>
          </a:prstGeom>
          <a:noFill/>
        </p:spPr>
        <p:txBody>
          <a:bodyPr wrap="square" lIns="0" tIns="0" rIns="0" bIns="0" rtlCol="0">
            <a:noAutofit/>
          </a:bodyPr>
          <a:lstStyle/>
          <a:p>
            <a:r>
              <a:rPr lang="en-US" sz="1000" dirty="0"/>
              <a:t>0.73</a:t>
            </a:r>
            <a:endParaRPr lang="en-IN" sz="1000" dirty="0"/>
          </a:p>
        </p:txBody>
      </p:sp>
      <p:sp>
        <p:nvSpPr>
          <p:cNvPr id="122" name="TextBox 121"/>
          <p:cNvSpPr txBox="1"/>
          <p:nvPr/>
        </p:nvSpPr>
        <p:spPr>
          <a:xfrm>
            <a:off x="9810369" y="2645519"/>
            <a:ext cx="245682" cy="174019"/>
          </a:xfrm>
          <a:prstGeom prst="rect">
            <a:avLst/>
          </a:prstGeom>
          <a:noFill/>
        </p:spPr>
        <p:txBody>
          <a:bodyPr wrap="square" lIns="0" tIns="0" rIns="0" bIns="0" rtlCol="0">
            <a:noAutofit/>
          </a:bodyPr>
          <a:lstStyle/>
          <a:p>
            <a:r>
              <a:rPr lang="en-US" sz="1000" dirty="0"/>
              <a:t>36%</a:t>
            </a:r>
            <a:endParaRPr lang="en-IN" sz="1000" dirty="0"/>
          </a:p>
        </p:txBody>
      </p:sp>
      <p:cxnSp>
        <p:nvCxnSpPr>
          <p:cNvPr id="123" name="Straight Connector 47"/>
          <p:cNvCxnSpPr>
            <a:stCxn id="108" idx="2"/>
            <a:endCxn id="109" idx="0"/>
          </p:cNvCxnSpPr>
          <p:nvPr/>
        </p:nvCxnSpPr>
        <p:spPr>
          <a:xfrm flipH="1">
            <a:off x="8927675" y="2104425"/>
            <a:ext cx="451179"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24" name="Straight Connector 47"/>
          <p:cNvCxnSpPr>
            <a:stCxn id="108" idx="2"/>
            <a:endCxn id="110" idx="0"/>
          </p:cNvCxnSpPr>
          <p:nvPr/>
        </p:nvCxnSpPr>
        <p:spPr>
          <a:xfrm>
            <a:off x="9378853" y="2104425"/>
            <a:ext cx="397638" cy="267290"/>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25" name="Straight Connector 47"/>
          <p:cNvCxnSpPr>
            <a:stCxn id="109" idx="2"/>
            <a:endCxn id="114" idx="0"/>
          </p:cNvCxnSpPr>
          <p:nvPr/>
        </p:nvCxnSpPr>
        <p:spPr>
          <a:xfrm flipH="1">
            <a:off x="8522768" y="2571770"/>
            <a:ext cx="404907" cy="31345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26" name="Straight Connector 47"/>
          <p:cNvCxnSpPr>
            <a:stCxn id="109" idx="2"/>
            <a:endCxn id="113" idx="0"/>
          </p:cNvCxnSpPr>
          <p:nvPr/>
        </p:nvCxnSpPr>
        <p:spPr>
          <a:xfrm>
            <a:off x="8927675" y="2571770"/>
            <a:ext cx="523367" cy="359623"/>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27" name="Straight Connector 47"/>
          <p:cNvCxnSpPr>
            <a:stCxn id="113" idx="2"/>
            <a:endCxn id="117" idx="0"/>
          </p:cNvCxnSpPr>
          <p:nvPr/>
        </p:nvCxnSpPr>
        <p:spPr>
          <a:xfrm flipH="1">
            <a:off x="9149631" y="3085280"/>
            <a:ext cx="301410"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28" name="Straight Connector 47"/>
          <p:cNvCxnSpPr>
            <a:stCxn id="113" idx="2"/>
            <a:endCxn id="118" idx="0"/>
          </p:cNvCxnSpPr>
          <p:nvPr/>
        </p:nvCxnSpPr>
        <p:spPr>
          <a:xfrm>
            <a:off x="9451041" y="3085280"/>
            <a:ext cx="325454"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130" name="TextBox 129"/>
          <p:cNvSpPr txBox="1"/>
          <p:nvPr/>
        </p:nvSpPr>
        <p:spPr>
          <a:xfrm>
            <a:off x="3412499" y="4089888"/>
            <a:ext cx="360997" cy="246221"/>
          </a:xfrm>
          <a:prstGeom prst="rect">
            <a:avLst/>
          </a:prstGeom>
          <a:noFill/>
          <a:ln w="19050">
            <a:solidFill>
              <a:srgbClr val="808080"/>
            </a:solidFill>
          </a:ln>
        </p:spPr>
        <p:txBody>
          <a:bodyPr wrap="none" rtlCol="0">
            <a:spAutoFit/>
          </a:bodyPr>
          <a:lstStyle/>
          <a:p>
            <a:pPr algn="ctr"/>
            <a:r>
              <a:rPr lang="en-US" sz="1000" i="1" dirty="0"/>
              <a:t>Yes</a:t>
            </a:r>
            <a:endParaRPr lang="en-IN" sz="1000" i="1" dirty="0"/>
          </a:p>
        </p:txBody>
      </p:sp>
      <p:sp>
        <p:nvSpPr>
          <p:cNvPr id="131" name="TextBox 130"/>
          <p:cNvSpPr txBox="1"/>
          <p:nvPr/>
        </p:nvSpPr>
        <p:spPr>
          <a:xfrm>
            <a:off x="4608769" y="4089888"/>
            <a:ext cx="335348" cy="246221"/>
          </a:xfrm>
          <a:prstGeom prst="rect">
            <a:avLst/>
          </a:prstGeom>
          <a:noFill/>
          <a:ln w="19050">
            <a:solidFill>
              <a:srgbClr val="808080"/>
            </a:solidFill>
          </a:ln>
        </p:spPr>
        <p:txBody>
          <a:bodyPr wrap="none" rtlCol="0">
            <a:spAutoFit/>
          </a:bodyPr>
          <a:lstStyle/>
          <a:p>
            <a:pPr algn="ctr"/>
            <a:r>
              <a:rPr lang="en-US" sz="1000" i="1" dirty="0"/>
              <a:t>No</a:t>
            </a:r>
            <a:endParaRPr lang="en-IN" sz="1000" i="1" dirty="0"/>
          </a:p>
        </p:txBody>
      </p:sp>
      <p:sp>
        <p:nvSpPr>
          <p:cNvPr id="132" name="TextBox 131"/>
          <p:cNvSpPr txBox="1"/>
          <p:nvPr/>
        </p:nvSpPr>
        <p:spPr>
          <a:xfrm>
            <a:off x="3904877" y="4089887"/>
            <a:ext cx="708527" cy="153888"/>
          </a:xfrm>
          <a:prstGeom prst="rect">
            <a:avLst/>
          </a:prstGeom>
          <a:noFill/>
        </p:spPr>
        <p:txBody>
          <a:bodyPr wrap="none" lIns="0" tIns="0" rIns="0" bIns="0" rtlCol="0">
            <a:spAutoFit/>
          </a:bodyPr>
          <a:lstStyle>
            <a:defPPr>
              <a:defRPr lang="en-US"/>
            </a:defPPr>
            <a:lvl1pPr>
              <a:defRPr sz="1000"/>
            </a:lvl1pPr>
          </a:lstStyle>
          <a:p>
            <a:r>
              <a:rPr lang="en-US" b="1" dirty="0"/>
              <a:t>Is sex male?</a:t>
            </a:r>
            <a:endParaRPr lang="en-IN" b="1" dirty="0"/>
          </a:p>
        </p:txBody>
      </p:sp>
      <p:sp>
        <p:nvSpPr>
          <p:cNvPr id="133" name="TextBox 132"/>
          <p:cNvSpPr txBox="1"/>
          <p:nvPr/>
        </p:nvSpPr>
        <p:spPr>
          <a:xfrm>
            <a:off x="3452896" y="4557231"/>
            <a:ext cx="710131" cy="153888"/>
          </a:xfrm>
          <a:prstGeom prst="rect">
            <a:avLst/>
          </a:prstGeom>
          <a:noFill/>
        </p:spPr>
        <p:txBody>
          <a:bodyPr wrap="none" lIns="0" tIns="0" rIns="0" bIns="0" rtlCol="0">
            <a:spAutoFit/>
          </a:bodyPr>
          <a:lstStyle>
            <a:defPPr>
              <a:defRPr lang="en-US"/>
            </a:defPPr>
            <a:lvl1pPr>
              <a:defRPr sz="1000"/>
            </a:lvl1pPr>
          </a:lstStyle>
          <a:p>
            <a:r>
              <a:rPr lang="en-US" b="1" dirty="0"/>
              <a:t>Is age &gt; 9.5?</a:t>
            </a:r>
            <a:endParaRPr lang="en-IN" b="1" dirty="0"/>
          </a:p>
        </p:txBody>
      </p:sp>
      <p:sp>
        <p:nvSpPr>
          <p:cNvPr id="134" name="TextBox 133"/>
          <p:cNvSpPr txBox="1"/>
          <p:nvPr/>
        </p:nvSpPr>
        <p:spPr>
          <a:xfrm>
            <a:off x="4340826" y="4511066"/>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135" name="TextBox 134"/>
          <p:cNvSpPr txBox="1"/>
          <p:nvPr/>
        </p:nvSpPr>
        <p:spPr>
          <a:xfrm>
            <a:off x="3123497" y="5294301"/>
            <a:ext cx="245682" cy="174019"/>
          </a:xfrm>
          <a:prstGeom prst="rect">
            <a:avLst/>
          </a:prstGeom>
          <a:noFill/>
        </p:spPr>
        <p:txBody>
          <a:bodyPr wrap="square" lIns="0" tIns="0" rIns="0" bIns="0" rtlCol="0">
            <a:noAutofit/>
          </a:bodyPr>
          <a:lstStyle>
            <a:defPPr>
              <a:defRPr lang="en-US"/>
            </a:defPPr>
            <a:lvl1pPr>
              <a:defRPr sz="1000"/>
            </a:lvl1pPr>
          </a:lstStyle>
          <a:p>
            <a:r>
              <a:rPr lang="en-US" dirty="0"/>
              <a:t>0.17</a:t>
            </a:r>
            <a:endParaRPr lang="en-IN" dirty="0"/>
          </a:p>
        </p:txBody>
      </p:sp>
      <p:sp>
        <p:nvSpPr>
          <p:cNvPr id="136" name="TextBox 135"/>
          <p:cNvSpPr txBox="1"/>
          <p:nvPr/>
        </p:nvSpPr>
        <p:spPr>
          <a:xfrm>
            <a:off x="3436929" y="5294301"/>
            <a:ext cx="245682" cy="174019"/>
          </a:xfrm>
          <a:prstGeom prst="rect">
            <a:avLst/>
          </a:prstGeom>
          <a:noFill/>
        </p:spPr>
        <p:txBody>
          <a:bodyPr wrap="square" lIns="0" tIns="0" rIns="0" bIns="0" rtlCol="0">
            <a:noAutofit/>
          </a:bodyPr>
          <a:lstStyle>
            <a:defPPr>
              <a:defRPr lang="en-US"/>
            </a:defPPr>
            <a:lvl1pPr>
              <a:defRPr sz="1000"/>
            </a:lvl1pPr>
          </a:lstStyle>
          <a:p>
            <a:r>
              <a:rPr lang="en-US" dirty="0"/>
              <a:t>61%</a:t>
            </a:r>
            <a:endParaRPr lang="en-IN" dirty="0"/>
          </a:p>
        </p:txBody>
      </p:sp>
      <p:sp>
        <p:nvSpPr>
          <p:cNvPr id="137" name="TextBox 136"/>
          <p:cNvSpPr txBox="1"/>
          <p:nvPr/>
        </p:nvSpPr>
        <p:spPr>
          <a:xfrm>
            <a:off x="3932181" y="5070742"/>
            <a:ext cx="798295" cy="153888"/>
          </a:xfrm>
          <a:prstGeom prst="rect">
            <a:avLst/>
          </a:prstGeom>
          <a:noFill/>
        </p:spPr>
        <p:txBody>
          <a:bodyPr wrap="none" lIns="0" tIns="0" rIns="0" bIns="0" rtlCol="0">
            <a:spAutoFit/>
          </a:bodyPr>
          <a:lstStyle>
            <a:defPPr>
              <a:defRPr lang="en-US"/>
            </a:defPPr>
            <a:lvl1pPr>
              <a:defRPr sz="1000"/>
            </a:lvl1pPr>
          </a:lstStyle>
          <a:p>
            <a:r>
              <a:rPr lang="en-US" b="1" dirty="0"/>
              <a:t>Is </a:t>
            </a:r>
            <a:r>
              <a:rPr lang="en-US" b="1" dirty="0" err="1"/>
              <a:t>sibsp</a:t>
            </a:r>
            <a:r>
              <a:rPr lang="en-US" b="1" dirty="0"/>
              <a:t> &gt; 2.5?</a:t>
            </a:r>
            <a:endParaRPr lang="en-IN" b="1" dirty="0"/>
          </a:p>
        </p:txBody>
      </p:sp>
      <p:sp>
        <p:nvSpPr>
          <p:cNvPr id="138" name="TextBox 137"/>
          <p:cNvSpPr txBox="1"/>
          <p:nvPr/>
        </p:nvSpPr>
        <p:spPr>
          <a:xfrm>
            <a:off x="3184885" y="502457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139" name="TextBox 138"/>
          <p:cNvSpPr txBox="1"/>
          <p:nvPr/>
        </p:nvSpPr>
        <p:spPr>
          <a:xfrm>
            <a:off x="3750361" y="5812886"/>
            <a:ext cx="245682" cy="174019"/>
          </a:xfrm>
          <a:prstGeom prst="rect">
            <a:avLst/>
          </a:prstGeom>
          <a:noFill/>
        </p:spPr>
        <p:txBody>
          <a:bodyPr wrap="square" lIns="0" tIns="0" rIns="0" bIns="0" rtlCol="0">
            <a:noAutofit/>
          </a:bodyPr>
          <a:lstStyle/>
          <a:p>
            <a:r>
              <a:rPr lang="en-US" sz="1000" dirty="0"/>
              <a:t>0.05</a:t>
            </a:r>
            <a:endParaRPr lang="en-IN" sz="1000" dirty="0"/>
          </a:p>
        </p:txBody>
      </p:sp>
      <p:sp>
        <p:nvSpPr>
          <p:cNvPr id="140" name="TextBox 139"/>
          <p:cNvSpPr txBox="1"/>
          <p:nvPr/>
        </p:nvSpPr>
        <p:spPr>
          <a:xfrm>
            <a:off x="4063793" y="581288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141" name="TextBox 140"/>
          <p:cNvSpPr txBox="1"/>
          <p:nvPr/>
        </p:nvSpPr>
        <p:spPr>
          <a:xfrm>
            <a:off x="3811749" y="553808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142" name="TextBox 141"/>
          <p:cNvSpPr txBox="1"/>
          <p:nvPr/>
        </p:nvSpPr>
        <p:spPr>
          <a:xfrm>
            <a:off x="4340830" y="5538087"/>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143" name="TextBox 142"/>
          <p:cNvSpPr txBox="1"/>
          <p:nvPr/>
        </p:nvSpPr>
        <p:spPr>
          <a:xfrm>
            <a:off x="4377225" y="5812886"/>
            <a:ext cx="245682" cy="174019"/>
          </a:xfrm>
          <a:prstGeom prst="rect">
            <a:avLst/>
          </a:prstGeom>
          <a:noFill/>
        </p:spPr>
        <p:txBody>
          <a:bodyPr wrap="square" lIns="0" tIns="0" rIns="0" bIns="0" rtlCol="0">
            <a:noAutofit/>
          </a:bodyPr>
          <a:lstStyle/>
          <a:p>
            <a:r>
              <a:rPr lang="en-US" sz="1000" dirty="0"/>
              <a:t>0.89</a:t>
            </a:r>
            <a:endParaRPr lang="en-IN" sz="1000" dirty="0"/>
          </a:p>
        </p:txBody>
      </p:sp>
      <p:sp>
        <p:nvSpPr>
          <p:cNvPr id="144" name="TextBox 143"/>
          <p:cNvSpPr txBox="1"/>
          <p:nvPr/>
        </p:nvSpPr>
        <p:spPr>
          <a:xfrm>
            <a:off x="4690656" y="581288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145" name="TextBox 144"/>
          <p:cNvSpPr txBox="1"/>
          <p:nvPr/>
        </p:nvSpPr>
        <p:spPr>
          <a:xfrm>
            <a:off x="4377223" y="4784869"/>
            <a:ext cx="245682" cy="174019"/>
          </a:xfrm>
          <a:prstGeom prst="rect">
            <a:avLst/>
          </a:prstGeom>
          <a:noFill/>
        </p:spPr>
        <p:txBody>
          <a:bodyPr wrap="square" lIns="0" tIns="0" rIns="0" bIns="0" rtlCol="0">
            <a:noAutofit/>
          </a:bodyPr>
          <a:lstStyle/>
          <a:p>
            <a:r>
              <a:rPr lang="en-US" sz="1000" dirty="0"/>
              <a:t>0.73</a:t>
            </a:r>
            <a:endParaRPr lang="en-IN" sz="1000" dirty="0"/>
          </a:p>
        </p:txBody>
      </p:sp>
      <p:sp>
        <p:nvSpPr>
          <p:cNvPr id="146" name="TextBox 145"/>
          <p:cNvSpPr txBox="1"/>
          <p:nvPr/>
        </p:nvSpPr>
        <p:spPr>
          <a:xfrm>
            <a:off x="4690656" y="4784869"/>
            <a:ext cx="245682" cy="174019"/>
          </a:xfrm>
          <a:prstGeom prst="rect">
            <a:avLst/>
          </a:prstGeom>
          <a:noFill/>
        </p:spPr>
        <p:txBody>
          <a:bodyPr wrap="square" lIns="0" tIns="0" rIns="0" bIns="0" rtlCol="0">
            <a:noAutofit/>
          </a:bodyPr>
          <a:lstStyle/>
          <a:p>
            <a:r>
              <a:rPr lang="en-US" sz="1000" dirty="0"/>
              <a:t>36%</a:t>
            </a:r>
            <a:endParaRPr lang="en-IN" sz="1000" dirty="0"/>
          </a:p>
        </p:txBody>
      </p:sp>
      <p:cxnSp>
        <p:nvCxnSpPr>
          <p:cNvPr id="147" name="Straight Connector 47"/>
          <p:cNvCxnSpPr>
            <a:stCxn id="132" idx="2"/>
            <a:endCxn id="133" idx="0"/>
          </p:cNvCxnSpPr>
          <p:nvPr/>
        </p:nvCxnSpPr>
        <p:spPr>
          <a:xfrm flipH="1">
            <a:off x="3807962" y="4243775"/>
            <a:ext cx="451179"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48" name="Straight Connector 47"/>
          <p:cNvCxnSpPr>
            <a:stCxn id="132" idx="2"/>
            <a:endCxn id="134" idx="0"/>
          </p:cNvCxnSpPr>
          <p:nvPr/>
        </p:nvCxnSpPr>
        <p:spPr>
          <a:xfrm>
            <a:off x="4259140" y="4243775"/>
            <a:ext cx="397638" cy="267290"/>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49" name="Straight Connector 47"/>
          <p:cNvCxnSpPr>
            <a:stCxn id="133" idx="2"/>
            <a:endCxn id="138" idx="0"/>
          </p:cNvCxnSpPr>
          <p:nvPr/>
        </p:nvCxnSpPr>
        <p:spPr>
          <a:xfrm flipH="1">
            <a:off x="3403055" y="4711120"/>
            <a:ext cx="404907" cy="31345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50" name="Straight Connector 47"/>
          <p:cNvCxnSpPr>
            <a:stCxn id="133" idx="2"/>
            <a:endCxn id="137" idx="0"/>
          </p:cNvCxnSpPr>
          <p:nvPr/>
        </p:nvCxnSpPr>
        <p:spPr>
          <a:xfrm>
            <a:off x="3807962" y="4711120"/>
            <a:ext cx="523367" cy="359623"/>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51" name="Straight Connector 47"/>
          <p:cNvCxnSpPr>
            <a:stCxn id="137" idx="2"/>
            <a:endCxn id="141" idx="0"/>
          </p:cNvCxnSpPr>
          <p:nvPr/>
        </p:nvCxnSpPr>
        <p:spPr>
          <a:xfrm flipH="1">
            <a:off x="4029918" y="5224630"/>
            <a:ext cx="301410"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52" name="Straight Connector 47"/>
          <p:cNvCxnSpPr>
            <a:stCxn id="137" idx="2"/>
            <a:endCxn id="142" idx="0"/>
          </p:cNvCxnSpPr>
          <p:nvPr/>
        </p:nvCxnSpPr>
        <p:spPr>
          <a:xfrm>
            <a:off x="4331328" y="5224630"/>
            <a:ext cx="325454"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154" name="TextBox 153"/>
          <p:cNvSpPr txBox="1"/>
          <p:nvPr/>
        </p:nvSpPr>
        <p:spPr>
          <a:xfrm>
            <a:off x="5460384" y="4089888"/>
            <a:ext cx="360997" cy="246221"/>
          </a:xfrm>
          <a:prstGeom prst="rect">
            <a:avLst/>
          </a:prstGeom>
          <a:noFill/>
          <a:ln w="19050">
            <a:solidFill>
              <a:srgbClr val="808080"/>
            </a:solidFill>
          </a:ln>
        </p:spPr>
        <p:txBody>
          <a:bodyPr wrap="none" rtlCol="0">
            <a:spAutoFit/>
          </a:bodyPr>
          <a:lstStyle/>
          <a:p>
            <a:pPr algn="ctr"/>
            <a:r>
              <a:rPr lang="en-US" sz="1000" i="1" dirty="0"/>
              <a:t>Yes</a:t>
            </a:r>
            <a:endParaRPr lang="en-IN" sz="1000" i="1" dirty="0"/>
          </a:p>
        </p:txBody>
      </p:sp>
      <p:sp>
        <p:nvSpPr>
          <p:cNvPr id="155" name="TextBox 154"/>
          <p:cNvSpPr txBox="1"/>
          <p:nvPr/>
        </p:nvSpPr>
        <p:spPr>
          <a:xfrm>
            <a:off x="6656654" y="4089888"/>
            <a:ext cx="335348" cy="246221"/>
          </a:xfrm>
          <a:prstGeom prst="rect">
            <a:avLst/>
          </a:prstGeom>
          <a:noFill/>
          <a:ln w="19050">
            <a:solidFill>
              <a:srgbClr val="808080"/>
            </a:solidFill>
          </a:ln>
        </p:spPr>
        <p:txBody>
          <a:bodyPr wrap="none" rtlCol="0">
            <a:spAutoFit/>
          </a:bodyPr>
          <a:lstStyle/>
          <a:p>
            <a:pPr algn="ctr"/>
            <a:r>
              <a:rPr lang="en-US" sz="1000" i="1" dirty="0"/>
              <a:t>No</a:t>
            </a:r>
            <a:endParaRPr lang="en-IN" sz="1000" i="1" dirty="0"/>
          </a:p>
        </p:txBody>
      </p:sp>
      <p:sp>
        <p:nvSpPr>
          <p:cNvPr id="156" name="TextBox 155"/>
          <p:cNvSpPr txBox="1"/>
          <p:nvPr/>
        </p:nvSpPr>
        <p:spPr>
          <a:xfrm>
            <a:off x="5952762" y="4089887"/>
            <a:ext cx="708527" cy="153888"/>
          </a:xfrm>
          <a:prstGeom prst="rect">
            <a:avLst/>
          </a:prstGeom>
          <a:noFill/>
        </p:spPr>
        <p:txBody>
          <a:bodyPr wrap="none" lIns="0" tIns="0" rIns="0" bIns="0" rtlCol="0">
            <a:spAutoFit/>
          </a:bodyPr>
          <a:lstStyle>
            <a:defPPr>
              <a:defRPr lang="en-US"/>
            </a:defPPr>
            <a:lvl1pPr>
              <a:defRPr sz="1000"/>
            </a:lvl1pPr>
          </a:lstStyle>
          <a:p>
            <a:r>
              <a:rPr lang="en-US" b="1" dirty="0"/>
              <a:t>Is sex male?</a:t>
            </a:r>
            <a:endParaRPr lang="en-IN" b="1" dirty="0"/>
          </a:p>
        </p:txBody>
      </p:sp>
      <p:sp>
        <p:nvSpPr>
          <p:cNvPr id="157" name="TextBox 156"/>
          <p:cNvSpPr txBox="1"/>
          <p:nvPr/>
        </p:nvSpPr>
        <p:spPr>
          <a:xfrm>
            <a:off x="5500781" y="4557231"/>
            <a:ext cx="710131" cy="153888"/>
          </a:xfrm>
          <a:prstGeom prst="rect">
            <a:avLst/>
          </a:prstGeom>
          <a:noFill/>
        </p:spPr>
        <p:txBody>
          <a:bodyPr wrap="none" lIns="0" tIns="0" rIns="0" bIns="0" rtlCol="0">
            <a:spAutoFit/>
          </a:bodyPr>
          <a:lstStyle>
            <a:defPPr>
              <a:defRPr lang="en-US"/>
            </a:defPPr>
            <a:lvl1pPr>
              <a:defRPr sz="1000"/>
            </a:lvl1pPr>
          </a:lstStyle>
          <a:p>
            <a:r>
              <a:rPr lang="en-US" b="1" dirty="0"/>
              <a:t>Is age &gt; 9.5?</a:t>
            </a:r>
            <a:endParaRPr lang="en-IN" b="1" dirty="0"/>
          </a:p>
        </p:txBody>
      </p:sp>
      <p:sp>
        <p:nvSpPr>
          <p:cNvPr id="158" name="TextBox 157"/>
          <p:cNvSpPr txBox="1"/>
          <p:nvPr/>
        </p:nvSpPr>
        <p:spPr>
          <a:xfrm>
            <a:off x="6388711" y="4511066"/>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159" name="TextBox 158"/>
          <p:cNvSpPr txBox="1"/>
          <p:nvPr/>
        </p:nvSpPr>
        <p:spPr>
          <a:xfrm>
            <a:off x="5171382" y="5294301"/>
            <a:ext cx="245682" cy="174019"/>
          </a:xfrm>
          <a:prstGeom prst="rect">
            <a:avLst/>
          </a:prstGeom>
          <a:noFill/>
        </p:spPr>
        <p:txBody>
          <a:bodyPr wrap="square" lIns="0" tIns="0" rIns="0" bIns="0" rtlCol="0">
            <a:noAutofit/>
          </a:bodyPr>
          <a:lstStyle>
            <a:defPPr>
              <a:defRPr lang="en-US"/>
            </a:defPPr>
            <a:lvl1pPr>
              <a:defRPr sz="1000"/>
            </a:lvl1pPr>
          </a:lstStyle>
          <a:p>
            <a:r>
              <a:rPr lang="en-US" dirty="0"/>
              <a:t>0.17</a:t>
            </a:r>
            <a:endParaRPr lang="en-IN" dirty="0"/>
          </a:p>
        </p:txBody>
      </p:sp>
      <p:sp>
        <p:nvSpPr>
          <p:cNvPr id="160" name="TextBox 159"/>
          <p:cNvSpPr txBox="1"/>
          <p:nvPr/>
        </p:nvSpPr>
        <p:spPr>
          <a:xfrm>
            <a:off x="5484814" y="5294301"/>
            <a:ext cx="245682" cy="174019"/>
          </a:xfrm>
          <a:prstGeom prst="rect">
            <a:avLst/>
          </a:prstGeom>
          <a:noFill/>
        </p:spPr>
        <p:txBody>
          <a:bodyPr wrap="square" lIns="0" tIns="0" rIns="0" bIns="0" rtlCol="0">
            <a:noAutofit/>
          </a:bodyPr>
          <a:lstStyle>
            <a:defPPr>
              <a:defRPr lang="en-US"/>
            </a:defPPr>
            <a:lvl1pPr>
              <a:defRPr sz="1000"/>
            </a:lvl1pPr>
          </a:lstStyle>
          <a:p>
            <a:r>
              <a:rPr lang="en-US" dirty="0"/>
              <a:t>61%</a:t>
            </a:r>
            <a:endParaRPr lang="en-IN" dirty="0"/>
          </a:p>
        </p:txBody>
      </p:sp>
      <p:sp>
        <p:nvSpPr>
          <p:cNvPr id="161" name="TextBox 160"/>
          <p:cNvSpPr txBox="1"/>
          <p:nvPr/>
        </p:nvSpPr>
        <p:spPr>
          <a:xfrm>
            <a:off x="5980066" y="5070742"/>
            <a:ext cx="798295" cy="153888"/>
          </a:xfrm>
          <a:prstGeom prst="rect">
            <a:avLst/>
          </a:prstGeom>
          <a:noFill/>
        </p:spPr>
        <p:txBody>
          <a:bodyPr wrap="none" lIns="0" tIns="0" rIns="0" bIns="0" rtlCol="0">
            <a:spAutoFit/>
          </a:bodyPr>
          <a:lstStyle>
            <a:defPPr>
              <a:defRPr lang="en-US"/>
            </a:defPPr>
            <a:lvl1pPr>
              <a:defRPr sz="1000"/>
            </a:lvl1pPr>
          </a:lstStyle>
          <a:p>
            <a:r>
              <a:rPr lang="en-US" b="1" dirty="0"/>
              <a:t>Is </a:t>
            </a:r>
            <a:r>
              <a:rPr lang="en-US" b="1" dirty="0" err="1"/>
              <a:t>sibsp</a:t>
            </a:r>
            <a:r>
              <a:rPr lang="en-US" b="1" dirty="0"/>
              <a:t> &gt; 2.5?</a:t>
            </a:r>
            <a:endParaRPr lang="en-IN" b="1" dirty="0"/>
          </a:p>
        </p:txBody>
      </p:sp>
      <p:sp>
        <p:nvSpPr>
          <p:cNvPr id="162" name="TextBox 161"/>
          <p:cNvSpPr txBox="1"/>
          <p:nvPr/>
        </p:nvSpPr>
        <p:spPr>
          <a:xfrm>
            <a:off x="5232770" y="502457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163" name="TextBox 162"/>
          <p:cNvSpPr txBox="1"/>
          <p:nvPr/>
        </p:nvSpPr>
        <p:spPr>
          <a:xfrm>
            <a:off x="5798246" y="5812886"/>
            <a:ext cx="245682" cy="174019"/>
          </a:xfrm>
          <a:prstGeom prst="rect">
            <a:avLst/>
          </a:prstGeom>
          <a:noFill/>
        </p:spPr>
        <p:txBody>
          <a:bodyPr wrap="square" lIns="0" tIns="0" rIns="0" bIns="0" rtlCol="0">
            <a:noAutofit/>
          </a:bodyPr>
          <a:lstStyle/>
          <a:p>
            <a:r>
              <a:rPr lang="en-US" sz="1000" dirty="0"/>
              <a:t>0.05</a:t>
            </a:r>
            <a:endParaRPr lang="en-IN" sz="1000" dirty="0"/>
          </a:p>
        </p:txBody>
      </p:sp>
      <p:sp>
        <p:nvSpPr>
          <p:cNvPr id="164" name="TextBox 163"/>
          <p:cNvSpPr txBox="1"/>
          <p:nvPr/>
        </p:nvSpPr>
        <p:spPr>
          <a:xfrm>
            <a:off x="6111678" y="581288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165" name="TextBox 164"/>
          <p:cNvSpPr txBox="1"/>
          <p:nvPr/>
        </p:nvSpPr>
        <p:spPr>
          <a:xfrm>
            <a:off x="5859634" y="553808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166" name="TextBox 165"/>
          <p:cNvSpPr txBox="1"/>
          <p:nvPr/>
        </p:nvSpPr>
        <p:spPr>
          <a:xfrm>
            <a:off x="6388715" y="5538087"/>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167" name="TextBox 166"/>
          <p:cNvSpPr txBox="1"/>
          <p:nvPr/>
        </p:nvSpPr>
        <p:spPr>
          <a:xfrm>
            <a:off x="6425110" y="5812886"/>
            <a:ext cx="245682" cy="174019"/>
          </a:xfrm>
          <a:prstGeom prst="rect">
            <a:avLst/>
          </a:prstGeom>
          <a:noFill/>
        </p:spPr>
        <p:txBody>
          <a:bodyPr wrap="square" lIns="0" tIns="0" rIns="0" bIns="0" rtlCol="0">
            <a:noAutofit/>
          </a:bodyPr>
          <a:lstStyle/>
          <a:p>
            <a:r>
              <a:rPr lang="en-US" sz="1000" dirty="0"/>
              <a:t>0.89</a:t>
            </a:r>
            <a:endParaRPr lang="en-IN" sz="1000" dirty="0"/>
          </a:p>
        </p:txBody>
      </p:sp>
      <p:sp>
        <p:nvSpPr>
          <p:cNvPr id="168" name="TextBox 167"/>
          <p:cNvSpPr txBox="1"/>
          <p:nvPr/>
        </p:nvSpPr>
        <p:spPr>
          <a:xfrm>
            <a:off x="6738541" y="581288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169" name="TextBox 168"/>
          <p:cNvSpPr txBox="1"/>
          <p:nvPr/>
        </p:nvSpPr>
        <p:spPr>
          <a:xfrm>
            <a:off x="6425108" y="4784869"/>
            <a:ext cx="245682" cy="174019"/>
          </a:xfrm>
          <a:prstGeom prst="rect">
            <a:avLst/>
          </a:prstGeom>
          <a:noFill/>
        </p:spPr>
        <p:txBody>
          <a:bodyPr wrap="square" lIns="0" tIns="0" rIns="0" bIns="0" rtlCol="0">
            <a:noAutofit/>
          </a:bodyPr>
          <a:lstStyle/>
          <a:p>
            <a:r>
              <a:rPr lang="en-US" sz="1000" dirty="0"/>
              <a:t>0.73</a:t>
            </a:r>
            <a:endParaRPr lang="en-IN" sz="1000" dirty="0"/>
          </a:p>
        </p:txBody>
      </p:sp>
      <p:sp>
        <p:nvSpPr>
          <p:cNvPr id="170" name="TextBox 169"/>
          <p:cNvSpPr txBox="1"/>
          <p:nvPr/>
        </p:nvSpPr>
        <p:spPr>
          <a:xfrm>
            <a:off x="6738541" y="4784869"/>
            <a:ext cx="245682" cy="174019"/>
          </a:xfrm>
          <a:prstGeom prst="rect">
            <a:avLst/>
          </a:prstGeom>
          <a:noFill/>
        </p:spPr>
        <p:txBody>
          <a:bodyPr wrap="square" lIns="0" tIns="0" rIns="0" bIns="0" rtlCol="0">
            <a:noAutofit/>
          </a:bodyPr>
          <a:lstStyle/>
          <a:p>
            <a:r>
              <a:rPr lang="en-US" sz="1000" dirty="0"/>
              <a:t>36%</a:t>
            </a:r>
            <a:endParaRPr lang="en-IN" sz="1000" dirty="0"/>
          </a:p>
        </p:txBody>
      </p:sp>
      <p:cxnSp>
        <p:nvCxnSpPr>
          <p:cNvPr id="171" name="Straight Connector 47"/>
          <p:cNvCxnSpPr>
            <a:stCxn id="156" idx="2"/>
            <a:endCxn id="157" idx="0"/>
          </p:cNvCxnSpPr>
          <p:nvPr/>
        </p:nvCxnSpPr>
        <p:spPr>
          <a:xfrm flipH="1">
            <a:off x="5855847" y="4243775"/>
            <a:ext cx="451179"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72" name="Straight Connector 47"/>
          <p:cNvCxnSpPr>
            <a:stCxn id="156" idx="2"/>
            <a:endCxn id="158" idx="0"/>
          </p:cNvCxnSpPr>
          <p:nvPr/>
        </p:nvCxnSpPr>
        <p:spPr>
          <a:xfrm>
            <a:off x="6307025" y="4243775"/>
            <a:ext cx="397638" cy="267290"/>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73" name="Straight Connector 47"/>
          <p:cNvCxnSpPr>
            <a:stCxn id="157" idx="2"/>
            <a:endCxn id="162" idx="0"/>
          </p:cNvCxnSpPr>
          <p:nvPr/>
        </p:nvCxnSpPr>
        <p:spPr>
          <a:xfrm flipH="1">
            <a:off x="5450940" y="4711120"/>
            <a:ext cx="404907" cy="31345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74" name="Straight Connector 47"/>
          <p:cNvCxnSpPr>
            <a:stCxn id="157" idx="2"/>
            <a:endCxn id="161" idx="0"/>
          </p:cNvCxnSpPr>
          <p:nvPr/>
        </p:nvCxnSpPr>
        <p:spPr>
          <a:xfrm>
            <a:off x="5855847" y="4711120"/>
            <a:ext cx="523367" cy="359623"/>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75" name="Straight Connector 47"/>
          <p:cNvCxnSpPr>
            <a:stCxn id="161" idx="2"/>
            <a:endCxn id="165" idx="0"/>
          </p:cNvCxnSpPr>
          <p:nvPr/>
        </p:nvCxnSpPr>
        <p:spPr>
          <a:xfrm flipH="1">
            <a:off x="6077803" y="5224630"/>
            <a:ext cx="301410"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76" name="Straight Connector 47"/>
          <p:cNvCxnSpPr>
            <a:stCxn id="161" idx="2"/>
            <a:endCxn id="166" idx="0"/>
          </p:cNvCxnSpPr>
          <p:nvPr/>
        </p:nvCxnSpPr>
        <p:spPr>
          <a:xfrm>
            <a:off x="6379213" y="5224630"/>
            <a:ext cx="325454"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178" name="TextBox 177"/>
          <p:cNvSpPr txBox="1"/>
          <p:nvPr/>
        </p:nvSpPr>
        <p:spPr>
          <a:xfrm>
            <a:off x="7508269" y="4089888"/>
            <a:ext cx="360997" cy="246221"/>
          </a:xfrm>
          <a:prstGeom prst="rect">
            <a:avLst/>
          </a:prstGeom>
          <a:noFill/>
          <a:ln w="19050">
            <a:solidFill>
              <a:srgbClr val="808080"/>
            </a:solidFill>
          </a:ln>
        </p:spPr>
        <p:txBody>
          <a:bodyPr wrap="none" rtlCol="0">
            <a:spAutoFit/>
          </a:bodyPr>
          <a:lstStyle/>
          <a:p>
            <a:pPr algn="ctr"/>
            <a:r>
              <a:rPr lang="en-US" sz="1000" i="1" dirty="0"/>
              <a:t>Yes</a:t>
            </a:r>
            <a:endParaRPr lang="en-IN" sz="1000" i="1" dirty="0"/>
          </a:p>
        </p:txBody>
      </p:sp>
      <p:sp>
        <p:nvSpPr>
          <p:cNvPr id="179" name="TextBox 178"/>
          <p:cNvSpPr txBox="1"/>
          <p:nvPr/>
        </p:nvSpPr>
        <p:spPr>
          <a:xfrm>
            <a:off x="8704539" y="4089888"/>
            <a:ext cx="335348" cy="246221"/>
          </a:xfrm>
          <a:prstGeom prst="rect">
            <a:avLst/>
          </a:prstGeom>
          <a:noFill/>
          <a:ln w="19050">
            <a:solidFill>
              <a:srgbClr val="808080"/>
            </a:solidFill>
          </a:ln>
        </p:spPr>
        <p:txBody>
          <a:bodyPr wrap="none" rtlCol="0">
            <a:spAutoFit/>
          </a:bodyPr>
          <a:lstStyle/>
          <a:p>
            <a:pPr algn="ctr"/>
            <a:r>
              <a:rPr lang="en-US" sz="1000" i="1" dirty="0"/>
              <a:t>No</a:t>
            </a:r>
            <a:endParaRPr lang="en-IN" sz="1000" i="1" dirty="0"/>
          </a:p>
        </p:txBody>
      </p:sp>
      <p:sp>
        <p:nvSpPr>
          <p:cNvPr id="180" name="TextBox 179"/>
          <p:cNvSpPr txBox="1"/>
          <p:nvPr/>
        </p:nvSpPr>
        <p:spPr>
          <a:xfrm>
            <a:off x="8000647" y="4089887"/>
            <a:ext cx="708527" cy="153888"/>
          </a:xfrm>
          <a:prstGeom prst="rect">
            <a:avLst/>
          </a:prstGeom>
          <a:noFill/>
        </p:spPr>
        <p:txBody>
          <a:bodyPr wrap="none" lIns="0" tIns="0" rIns="0" bIns="0" rtlCol="0">
            <a:spAutoFit/>
          </a:bodyPr>
          <a:lstStyle>
            <a:defPPr>
              <a:defRPr lang="en-US"/>
            </a:defPPr>
            <a:lvl1pPr>
              <a:defRPr sz="1000"/>
            </a:lvl1pPr>
          </a:lstStyle>
          <a:p>
            <a:r>
              <a:rPr lang="en-US" b="1" dirty="0"/>
              <a:t>Is sex male?</a:t>
            </a:r>
            <a:endParaRPr lang="en-IN" b="1" dirty="0"/>
          </a:p>
        </p:txBody>
      </p:sp>
      <p:sp>
        <p:nvSpPr>
          <p:cNvPr id="181" name="TextBox 180"/>
          <p:cNvSpPr txBox="1"/>
          <p:nvPr/>
        </p:nvSpPr>
        <p:spPr>
          <a:xfrm>
            <a:off x="7548666" y="4557231"/>
            <a:ext cx="710131" cy="153888"/>
          </a:xfrm>
          <a:prstGeom prst="rect">
            <a:avLst/>
          </a:prstGeom>
          <a:noFill/>
        </p:spPr>
        <p:txBody>
          <a:bodyPr wrap="none" lIns="0" tIns="0" rIns="0" bIns="0" rtlCol="0">
            <a:spAutoFit/>
          </a:bodyPr>
          <a:lstStyle>
            <a:defPPr>
              <a:defRPr lang="en-US"/>
            </a:defPPr>
            <a:lvl1pPr>
              <a:defRPr sz="1000"/>
            </a:lvl1pPr>
          </a:lstStyle>
          <a:p>
            <a:r>
              <a:rPr lang="en-US" b="1" dirty="0"/>
              <a:t>Is age &gt; 9.5?</a:t>
            </a:r>
            <a:endParaRPr lang="en-IN" b="1" dirty="0"/>
          </a:p>
        </p:txBody>
      </p:sp>
      <p:sp>
        <p:nvSpPr>
          <p:cNvPr id="182" name="TextBox 181"/>
          <p:cNvSpPr txBox="1"/>
          <p:nvPr/>
        </p:nvSpPr>
        <p:spPr>
          <a:xfrm>
            <a:off x="8436596" y="4511066"/>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183" name="TextBox 182"/>
          <p:cNvSpPr txBox="1"/>
          <p:nvPr/>
        </p:nvSpPr>
        <p:spPr>
          <a:xfrm>
            <a:off x="7219267" y="5294301"/>
            <a:ext cx="245682" cy="174019"/>
          </a:xfrm>
          <a:prstGeom prst="rect">
            <a:avLst/>
          </a:prstGeom>
          <a:noFill/>
        </p:spPr>
        <p:txBody>
          <a:bodyPr wrap="square" lIns="0" tIns="0" rIns="0" bIns="0" rtlCol="0">
            <a:noAutofit/>
          </a:bodyPr>
          <a:lstStyle>
            <a:defPPr>
              <a:defRPr lang="en-US"/>
            </a:defPPr>
            <a:lvl1pPr>
              <a:defRPr sz="1000"/>
            </a:lvl1pPr>
          </a:lstStyle>
          <a:p>
            <a:r>
              <a:rPr lang="en-US" dirty="0"/>
              <a:t>0.17</a:t>
            </a:r>
            <a:endParaRPr lang="en-IN" dirty="0"/>
          </a:p>
        </p:txBody>
      </p:sp>
      <p:sp>
        <p:nvSpPr>
          <p:cNvPr id="184" name="TextBox 183"/>
          <p:cNvSpPr txBox="1"/>
          <p:nvPr/>
        </p:nvSpPr>
        <p:spPr>
          <a:xfrm>
            <a:off x="7532699" y="5294301"/>
            <a:ext cx="245682" cy="174019"/>
          </a:xfrm>
          <a:prstGeom prst="rect">
            <a:avLst/>
          </a:prstGeom>
          <a:noFill/>
        </p:spPr>
        <p:txBody>
          <a:bodyPr wrap="square" lIns="0" tIns="0" rIns="0" bIns="0" rtlCol="0">
            <a:noAutofit/>
          </a:bodyPr>
          <a:lstStyle>
            <a:defPPr>
              <a:defRPr lang="en-US"/>
            </a:defPPr>
            <a:lvl1pPr>
              <a:defRPr sz="1000"/>
            </a:lvl1pPr>
          </a:lstStyle>
          <a:p>
            <a:r>
              <a:rPr lang="en-US" dirty="0"/>
              <a:t>61%</a:t>
            </a:r>
            <a:endParaRPr lang="en-IN" dirty="0"/>
          </a:p>
        </p:txBody>
      </p:sp>
      <p:sp>
        <p:nvSpPr>
          <p:cNvPr id="185" name="TextBox 184"/>
          <p:cNvSpPr txBox="1"/>
          <p:nvPr/>
        </p:nvSpPr>
        <p:spPr>
          <a:xfrm>
            <a:off x="8027951" y="5070742"/>
            <a:ext cx="798295" cy="153888"/>
          </a:xfrm>
          <a:prstGeom prst="rect">
            <a:avLst/>
          </a:prstGeom>
          <a:noFill/>
        </p:spPr>
        <p:txBody>
          <a:bodyPr wrap="none" lIns="0" tIns="0" rIns="0" bIns="0" rtlCol="0">
            <a:spAutoFit/>
          </a:bodyPr>
          <a:lstStyle>
            <a:defPPr>
              <a:defRPr lang="en-US"/>
            </a:defPPr>
            <a:lvl1pPr>
              <a:defRPr sz="1000"/>
            </a:lvl1pPr>
          </a:lstStyle>
          <a:p>
            <a:r>
              <a:rPr lang="en-US" b="1" dirty="0"/>
              <a:t>Is </a:t>
            </a:r>
            <a:r>
              <a:rPr lang="en-US" b="1" dirty="0" err="1"/>
              <a:t>sibsp</a:t>
            </a:r>
            <a:r>
              <a:rPr lang="en-US" b="1" dirty="0"/>
              <a:t> &gt; 2.5?</a:t>
            </a:r>
            <a:endParaRPr lang="en-IN" b="1" dirty="0"/>
          </a:p>
        </p:txBody>
      </p:sp>
      <p:sp>
        <p:nvSpPr>
          <p:cNvPr id="186" name="TextBox 185"/>
          <p:cNvSpPr txBox="1"/>
          <p:nvPr/>
        </p:nvSpPr>
        <p:spPr>
          <a:xfrm>
            <a:off x="7280655" y="502457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187" name="TextBox 186"/>
          <p:cNvSpPr txBox="1"/>
          <p:nvPr/>
        </p:nvSpPr>
        <p:spPr>
          <a:xfrm>
            <a:off x="7846131" y="5812886"/>
            <a:ext cx="245682" cy="174019"/>
          </a:xfrm>
          <a:prstGeom prst="rect">
            <a:avLst/>
          </a:prstGeom>
          <a:noFill/>
        </p:spPr>
        <p:txBody>
          <a:bodyPr wrap="square" lIns="0" tIns="0" rIns="0" bIns="0" rtlCol="0">
            <a:noAutofit/>
          </a:bodyPr>
          <a:lstStyle/>
          <a:p>
            <a:r>
              <a:rPr lang="en-US" sz="1000" dirty="0"/>
              <a:t>0.05</a:t>
            </a:r>
            <a:endParaRPr lang="en-IN" sz="1000" dirty="0"/>
          </a:p>
        </p:txBody>
      </p:sp>
      <p:sp>
        <p:nvSpPr>
          <p:cNvPr id="188" name="TextBox 187"/>
          <p:cNvSpPr txBox="1"/>
          <p:nvPr/>
        </p:nvSpPr>
        <p:spPr>
          <a:xfrm>
            <a:off x="8159563" y="581288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189" name="TextBox 188"/>
          <p:cNvSpPr txBox="1"/>
          <p:nvPr/>
        </p:nvSpPr>
        <p:spPr>
          <a:xfrm>
            <a:off x="7907519" y="5538087"/>
            <a:ext cx="436338" cy="246221"/>
          </a:xfrm>
          <a:prstGeom prst="rect">
            <a:avLst/>
          </a:prstGeom>
          <a:noFill/>
          <a:ln w="19050">
            <a:solidFill>
              <a:srgbClr val="C00000"/>
            </a:solidFill>
          </a:ln>
        </p:spPr>
        <p:txBody>
          <a:bodyPr wrap="none" rtlCol="0">
            <a:spAutoFit/>
          </a:bodyPr>
          <a:lstStyle/>
          <a:p>
            <a:pPr algn="ctr"/>
            <a:r>
              <a:rPr lang="en-US" sz="1000" dirty="0">
                <a:solidFill>
                  <a:srgbClr val="C00000"/>
                </a:solidFill>
              </a:rPr>
              <a:t>Died</a:t>
            </a:r>
            <a:endParaRPr lang="en-IN" sz="1000" dirty="0">
              <a:solidFill>
                <a:srgbClr val="C00000"/>
              </a:solidFill>
            </a:endParaRPr>
          </a:p>
        </p:txBody>
      </p:sp>
      <p:sp>
        <p:nvSpPr>
          <p:cNvPr id="190" name="TextBox 189"/>
          <p:cNvSpPr txBox="1"/>
          <p:nvPr/>
        </p:nvSpPr>
        <p:spPr>
          <a:xfrm>
            <a:off x="8436600" y="5538087"/>
            <a:ext cx="631904" cy="246221"/>
          </a:xfrm>
          <a:prstGeom prst="rect">
            <a:avLst/>
          </a:prstGeom>
          <a:noFill/>
          <a:ln w="19050">
            <a:solidFill>
              <a:srgbClr val="00B050"/>
            </a:solidFill>
          </a:ln>
        </p:spPr>
        <p:txBody>
          <a:bodyPr wrap="none" rtlCol="0">
            <a:spAutoFit/>
          </a:bodyPr>
          <a:lstStyle/>
          <a:p>
            <a:pPr algn="ctr"/>
            <a:r>
              <a:rPr lang="en-US" sz="1000" dirty="0">
                <a:solidFill>
                  <a:srgbClr val="00B050"/>
                </a:solidFill>
              </a:rPr>
              <a:t>Survived</a:t>
            </a:r>
            <a:endParaRPr lang="en-IN" sz="1000" dirty="0">
              <a:solidFill>
                <a:srgbClr val="00B050"/>
              </a:solidFill>
            </a:endParaRPr>
          </a:p>
        </p:txBody>
      </p:sp>
      <p:sp>
        <p:nvSpPr>
          <p:cNvPr id="191" name="TextBox 190"/>
          <p:cNvSpPr txBox="1"/>
          <p:nvPr/>
        </p:nvSpPr>
        <p:spPr>
          <a:xfrm>
            <a:off x="8472995" y="5812886"/>
            <a:ext cx="245682" cy="174019"/>
          </a:xfrm>
          <a:prstGeom prst="rect">
            <a:avLst/>
          </a:prstGeom>
          <a:noFill/>
        </p:spPr>
        <p:txBody>
          <a:bodyPr wrap="square" lIns="0" tIns="0" rIns="0" bIns="0" rtlCol="0">
            <a:noAutofit/>
          </a:bodyPr>
          <a:lstStyle/>
          <a:p>
            <a:r>
              <a:rPr lang="en-US" sz="1000" dirty="0"/>
              <a:t>0.89</a:t>
            </a:r>
            <a:endParaRPr lang="en-IN" sz="1000" dirty="0"/>
          </a:p>
        </p:txBody>
      </p:sp>
      <p:sp>
        <p:nvSpPr>
          <p:cNvPr id="192" name="TextBox 191"/>
          <p:cNvSpPr txBox="1"/>
          <p:nvPr/>
        </p:nvSpPr>
        <p:spPr>
          <a:xfrm>
            <a:off x="8786426" y="5812886"/>
            <a:ext cx="245682" cy="174019"/>
          </a:xfrm>
          <a:prstGeom prst="rect">
            <a:avLst/>
          </a:prstGeom>
          <a:noFill/>
        </p:spPr>
        <p:txBody>
          <a:bodyPr wrap="square" lIns="0" tIns="0" rIns="0" bIns="0" rtlCol="0">
            <a:noAutofit/>
          </a:bodyPr>
          <a:lstStyle/>
          <a:p>
            <a:r>
              <a:rPr lang="en-US" sz="1000" dirty="0"/>
              <a:t>2%</a:t>
            </a:r>
            <a:endParaRPr lang="en-IN" sz="1000" dirty="0"/>
          </a:p>
        </p:txBody>
      </p:sp>
      <p:sp>
        <p:nvSpPr>
          <p:cNvPr id="193" name="TextBox 192"/>
          <p:cNvSpPr txBox="1"/>
          <p:nvPr/>
        </p:nvSpPr>
        <p:spPr>
          <a:xfrm>
            <a:off x="8472993" y="4784869"/>
            <a:ext cx="245682" cy="174019"/>
          </a:xfrm>
          <a:prstGeom prst="rect">
            <a:avLst/>
          </a:prstGeom>
          <a:noFill/>
        </p:spPr>
        <p:txBody>
          <a:bodyPr wrap="square" lIns="0" tIns="0" rIns="0" bIns="0" rtlCol="0">
            <a:noAutofit/>
          </a:bodyPr>
          <a:lstStyle/>
          <a:p>
            <a:r>
              <a:rPr lang="en-US" sz="1000" dirty="0"/>
              <a:t>0.73</a:t>
            </a:r>
            <a:endParaRPr lang="en-IN" sz="1000" dirty="0"/>
          </a:p>
        </p:txBody>
      </p:sp>
      <p:sp>
        <p:nvSpPr>
          <p:cNvPr id="194" name="TextBox 193"/>
          <p:cNvSpPr txBox="1"/>
          <p:nvPr/>
        </p:nvSpPr>
        <p:spPr>
          <a:xfrm>
            <a:off x="8786426" y="4784869"/>
            <a:ext cx="245682" cy="174019"/>
          </a:xfrm>
          <a:prstGeom prst="rect">
            <a:avLst/>
          </a:prstGeom>
          <a:noFill/>
        </p:spPr>
        <p:txBody>
          <a:bodyPr wrap="square" lIns="0" tIns="0" rIns="0" bIns="0" rtlCol="0">
            <a:noAutofit/>
          </a:bodyPr>
          <a:lstStyle/>
          <a:p>
            <a:r>
              <a:rPr lang="en-US" sz="1000" dirty="0"/>
              <a:t>36%</a:t>
            </a:r>
            <a:endParaRPr lang="en-IN" sz="1000" dirty="0"/>
          </a:p>
        </p:txBody>
      </p:sp>
      <p:cxnSp>
        <p:nvCxnSpPr>
          <p:cNvPr id="195" name="Straight Connector 47"/>
          <p:cNvCxnSpPr>
            <a:stCxn id="180" idx="2"/>
            <a:endCxn id="181" idx="0"/>
          </p:cNvCxnSpPr>
          <p:nvPr/>
        </p:nvCxnSpPr>
        <p:spPr>
          <a:xfrm flipH="1">
            <a:off x="7903732" y="4243775"/>
            <a:ext cx="451179"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96" name="Straight Connector 47"/>
          <p:cNvCxnSpPr>
            <a:stCxn id="180" idx="2"/>
            <a:endCxn id="182" idx="0"/>
          </p:cNvCxnSpPr>
          <p:nvPr/>
        </p:nvCxnSpPr>
        <p:spPr>
          <a:xfrm>
            <a:off x="8354910" y="4243775"/>
            <a:ext cx="397638" cy="267290"/>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97" name="Straight Connector 47"/>
          <p:cNvCxnSpPr>
            <a:stCxn id="181" idx="2"/>
            <a:endCxn id="186" idx="0"/>
          </p:cNvCxnSpPr>
          <p:nvPr/>
        </p:nvCxnSpPr>
        <p:spPr>
          <a:xfrm flipH="1">
            <a:off x="7498825" y="4711120"/>
            <a:ext cx="404907" cy="31345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98" name="Straight Connector 47"/>
          <p:cNvCxnSpPr>
            <a:stCxn id="181" idx="2"/>
            <a:endCxn id="185" idx="0"/>
          </p:cNvCxnSpPr>
          <p:nvPr/>
        </p:nvCxnSpPr>
        <p:spPr>
          <a:xfrm>
            <a:off x="7903732" y="4711120"/>
            <a:ext cx="523367" cy="359623"/>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99" name="Straight Connector 47"/>
          <p:cNvCxnSpPr>
            <a:stCxn id="185" idx="2"/>
            <a:endCxn id="189" idx="0"/>
          </p:cNvCxnSpPr>
          <p:nvPr/>
        </p:nvCxnSpPr>
        <p:spPr>
          <a:xfrm flipH="1">
            <a:off x="8125688" y="5224630"/>
            <a:ext cx="301410"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00" name="Straight Connector 47"/>
          <p:cNvCxnSpPr>
            <a:stCxn id="185" idx="2"/>
            <a:endCxn id="190" idx="0"/>
          </p:cNvCxnSpPr>
          <p:nvPr/>
        </p:nvCxnSpPr>
        <p:spPr>
          <a:xfrm>
            <a:off x="8427098" y="5224630"/>
            <a:ext cx="325454" cy="313456"/>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841148365"/>
              </p:ext>
            </p:extLst>
          </p:nvPr>
        </p:nvGraphicFramePr>
        <p:xfrm>
          <a:off x="2816540" y="675423"/>
          <a:ext cx="6558923" cy="5751772"/>
        </p:xfrm>
        <a:graphic>
          <a:graphicData uri="http://schemas.openxmlformats.org/drawingml/2006/table">
            <a:tbl>
              <a:tblPr firstRow="1" bandRow="1">
                <a:tableStyleId>{2D5ABB26-0587-4C30-8999-92F81FD0307C}</a:tableStyleId>
              </a:tblPr>
              <a:tblGrid>
                <a:gridCol w="589923">
                  <a:extLst>
                    <a:ext uri="{9D8B030D-6E8A-4147-A177-3AD203B41FA5}">
                      <a16:colId xmlns:a16="http://schemas.microsoft.com/office/drawing/2014/main" val="20000"/>
                    </a:ext>
                  </a:extLst>
                </a:gridCol>
                <a:gridCol w="1169545">
                  <a:extLst>
                    <a:ext uri="{9D8B030D-6E8A-4147-A177-3AD203B41FA5}">
                      <a16:colId xmlns:a16="http://schemas.microsoft.com/office/drawing/2014/main" val="20001"/>
                    </a:ext>
                  </a:extLst>
                </a:gridCol>
                <a:gridCol w="1169545">
                  <a:extLst>
                    <a:ext uri="{9D8B030D-6E8A-4147-A177-3AD203B41FA5}">
                      <a16:colId xmlns:a16="http://schemas.microsoft.com/office/drawing/2014/main" val="20002"/>
                    </a:ext>
                  </a:extLst>
                </a:gridCol>
                <a:gridCol w="1169545">
                  <a:extLst>
                    <a:ext uri="{9D8B030D-6E8A-4147-A177-3AD203B41FA5}">
                      <a16:colId xmlns:a16="http://schemas.microsoft.com/office/drawing/2014/main" val="20003"/>
                    </a:ext>
                  </a:extLst>
                </a:gridCol>
                <a:gridCol w="1169545">
                  <a:extLst>
                    <a:ext uri="{9D8B030D-6E8A-4147-A177-3AD203B41FA5}">
                      <a16:colId xmlns:a16="http://schemas.microsoft.com/office/drawing/2014/main" val="20004"/>
                    </a:ext>
                  </a:extLst>
                </a:gridCol>
                <a:gridCol w="1290820">
                  <a:extLst>
                    <a:ext uri="{9D8B030D-6E8A-4147-A177-3AD203B41FA5}">
                      <a16:colId xmlns:a16="http://schemas.microsoft.com/office/drawing/2014/main" val="20005"/>
                    </a:ext>
                  </a:extLst>
                </a:gridCol>
              </a:tblGrid>
              <a:tr h="367298">
                <a:tc>
                  <a:txBody>
                    <a:bodyPr/>
                    <a:lstStyle/>
                    <a:p>
                      <a:pPr marL="40640">
                        <a:lnSpc>
                          <a:spcPct val="100000"/>
                        </a:lnSpc>
                        <a:spcBef>
                          <a:spcPts val="210"/>
                        </a:spcBef>
                      </a:pPr>
                      <a:r>
                        <a:rPr lang="en-US" sz="2000" b="1" i="0" dirty="0">
                          <a:solidFill>
                            <a:schemeClr val="bg1"/>
                          </a:solidFill>
                          <a:latin typeface="+mn-lt"/>
                          <a:cs typeface="Times New Roman"/>
                        </a:rPr>
                        <a:t>Day</a:t>
                      </a:r>
                      <a:endParaRPr sz="2000" b="1" i="0" dirty="0">
                        <a:solidFill>
                          <a:schemeClr val="bg1"/>
                        </a:solidFill>
                        <a:latin typeface="+mn-lt"/>
                        <a:cs typeface="Times New Roman"/>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chemeClr val="accent1"/>
                    </a:solidFill>
                  </a:tcPr>
                </a:tc>
                <a:tc>
                  <a:txBody>
                    <a:bodyPr/>
                    <a:lstStyle/>
                    <a:p>
                      <a:pPr marL="60960">
                        <a:lnSpc>
                          <a:spcPct val="100000"/>
                        </a:lnSpc>
                        <a:spcBef>
                          <a:spcPts val="360"/>
                        </a:spcBef>
                      </a:pPr>
                      <a:r>
                        <a:rPr lang="en-US" sz="2000" b="1" i="0" dirty="0">
                          <a:solidFill>
                            <a:schemeClr val="bg1"/>
                          </a:solidFill>
                          <a:latin typeface="+mn-lt"/>
                          <a:cs typeface="Arial"/>
                        </a:rPr>
                        <a:t>Outlook</a:t>
                      </a:r>
                      <a:endParaRPr sz="2000" b="1" i="0" dirty="0">
                        <a:solidFill>
                          <a:schemeClr val="bg1"/>
                        </a:solidFill>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chemeClr val="accent1"/>
                    </a:solidFill>
                  </a:tcPr>
                </a:tc>
                <a:tc>
                  <a:txBody>
                    <a:bodyPr/>
                    <a:lstStyle/>
                    <a:p>
                      <a:pPr marL="118110">
                        <a:lnSpc>
                          <a:spcPct val="100000"/>
                        </a:lnSpc>
                        <a:spcBef>
                          <a:spcPts val="360"/>
                        </a:spcBef>
                      </a:pPr>
                      <a:r>
                        <a:rPr lang="en-US" sz="2000" b="1" i="0" dirty="0">
                          <a:solidFill>
                            <a:schemeClr val="bg1"/>
                          </a:solidFill>
                          <a:latin typeface="+mn-lt"/>
                          <a:cs typeface="Arial"/>
                        </a:rPr>
                        <a:t>Temp</a:t>
                      </a:r>
                      <a:endParaRPr sz="2000" b="1" i="0" dirty="0">
                        <a:solidFill>
                          <a:schemeClr val="bg1"/>
                        </a:solidFill>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chemeClr val="accent1"/>
                    </a:solidFill>
                  </a:tcPr>
                </a:tc>
                <a:tc>
                  <a:txBody>
                    <a:bodyPr/>
                    <a:lstStyle/>
                    <a:p>
                      <a:pPr marL="106680">
                        <a:lnSpc>
                          <a:spcPct val="100000"/>
                        </a:lnSpc>
                        <a:spcBef>
                          <a:spcPts val="360"/>
                        </a:spcBef>
                      </a:pPr>
                      <a:r>
                        <a:rPr lang="en-US" sz="2000" b="1" i="0" dirty="0">
                          <a:solidFill>
                            <a:schemeClr val="bg1"/>
                          </a:solidFill>
                          <a:latin typeface="+mn-lt"/>
                          <a:cs typeface="Arial"/>
                        </a:rPr>
                        <a:t>Hum.</a:t>
                      </a:r>
                      <a:endParaRPr sz="2000" b="1" i="0" dirty="0">
                        <a:solidFill>
                          <a:schemeClr val="bg1"/>
                        </a:solidFill>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chemeClr val="accent1"/>
                    </a:solidFill>
                  </a:tcPr>
                </a:tc>
                <a:tc>
                  <a:txBody>
                    <a:bodyPr/>
                    <a:lstStyle/>
                    <a:p>
                      <a:pPr marL="88900">
                        <a:lnSpc>
                          <a:spcPct val="100000"/>
                        </a:lnSpc>
                        <a:spcBef>
                          <a:spcPts val="340"/>
                        </a:spcBef>
                      </a:pPr>
                      <a:r>
                        <a:rPr lang="en-US" sz="2000" b="1" i="0" dirty="0">
                          <a:solidFill>
                            <a:schemeClr val="bg1"/>
                          </a:solidFill>
                          <a:latin typeface="+mn-lt"/>
                          <a:cs typeface="Arial"/>
                        </a:rPr>
                        <a:t>Wind</a:t>
                      </a:r>
                      <a:endParaRPr sz="2000" b="1" i="0" dirty="0">
                        <a:solidFill>
                          <a:schemeClr val="bg1"/>
                        </a:solidFill>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chemeClr val="accent1"/>
                    </a:solidFill>
                  </a:tcPr>
                </a:tc>
                <a:tc>
                  <a:txBody>
                    <a:bodyPr/>
                    <a:lstStyle/>
                    <a:p>
                      <a:pPr marL="69215">
                        <a:lnSpc>
                          <a:spcPct val="100000"/>
                        </a:lnSpc>
                        <a:spcBef>
                          <a:spcPts val="250"/>
                        </a:spcBef>
                      </a:pPr>
                      <a:r>
                        <a:rPr lang="en-US" sz="2000" b="1" i="0" dirty="0">
                          <a:solidFill>
                            <a:schemeClr val="bg1"/>
                          </a:solidFill>
                          <a:latin typeface="+mn-lt"/>
                          <a:cs typeface="Arial"/>
                        </a:rPr>
                        <a:t>Play Tennis</a:t>
                      </a:r>
                      <a:endParaRPr sz="2000" b="1" i="0" dirty="0">
                        <a:solidFill>
                          <a:schemeClr val="bg1"/>
                        </a:solidFill>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367298">
                <a:tc>
                  <a:txBody>
                    <a:bodyPr/>
                    <a:lstStyle/>
                    <a:p>
                      <a:pPr marL="40640">
                        <a:lnSpc>
                          <a:spcPct val="100000"/>
                        </a:lnSpc>
                        <a:spcBef>
                          <a:spcPts val="210"/>
                        </a:spcBef>
                      </a:pPr>
                      <a:r>
                        <a:rPr lang="en-US" sz="2000" i="0" spc="0" dirty="0">
                          <a:latin typeface="+mn-lt"/>
                          <a:cs typeface="Times New Roman"/>
                        </a:rPr>
                        <a:t>0</a:t>
                      </a:r>
                      <a:r>
                        <a:rPr sz="2000" i="0" spc="-250" dirty="0">
                          <a:latin typeface="+mn-lt"/>
                          <a:cs typeface="Times New Roman"/>
                        </a:rPr>
                        <a:t> </a:t>
                      </a:r>
                      <a:r>
                        <a:rPr sz="2000" i="0" dirty="0">
                          <a:latin typeface="+mn-lt"/>
                          <a:cs typeface="Times New Roman"/>
                        </a:rPr>
                        <a:t>l</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0960">
                        <a:lnSpc>
                          <a:spcPct val="100000"/>
                        </a:lnSpc>
                        <a:spcBef>
                          <a:spcPts val="360"/>
                        </a:spcBef>
                      </a:pPr>
                      <a:r>
                        <a:rPr sz="2000" i="0" dirty="0">
                          <a:latin typeface="+mn-lt"/>
                          <a:cs typeface="Arial"/>
                        </a:rPr>
                        <a:t>Sunny</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8110">
                        <a:lnSpc>
                          <a:spcPct val="100000"/>
                        </a:lnSpc>
                        <a:spcBef>
                          <a:spcPts val="360"/>
                        </a:spcBef>
                      </a:pPr>
                      <a:r>
                        <a:rPr sz="2000" i="0" dirty="0">
                          <a:latin typeface="+mn-lt"/>
                          <a:cs typeface="Arial"/>
                        </a:rPr>
                        <a:t>Hot</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6680">
                        <a:lnSpc>
                          <a:spcPct val="100000"/>
                        </a:lnSpc>
                        <a:spcBef>
                          <a:spcPts val="360"/>
                        </a:spcBef>
                      </a:pPr>
                      <a:r>
                        <a:rPr sz="2000" i="0" dirty="0">
                          <a:latin typeface="+mn-lt"/>
                          <a:cs typeface="Arial"/>
                        </a:rPr>
                        <a:t>High</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88900">
                        <a:lnSpc>
                          <a:spcPct val="100000"/>
                        </a:lnSpc>
                        <a:spcBef>
                          <a:spcPts val="340"/>
                        </a:spcBef>
                      </a:pPr>
                      <a:r>
                        <a:rPr sz="2000" i="0" dirty="0">
                          <a:latin typeface="+mn-lt"/>
                          <a:cs typeface="Arial"/>
                        </a:rPr>
                        <a:t>Weak</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9215">
                        <a:lnSpc>
                          <a:spcPct val="100000"/>
                        </a:lnSpc>
                        <a:spcBef>
                          <a:spcPts val="250"/>
                        </a:spcBef>
                      </a:pPr>
                      <a:r>
                        <a:rPr sz="2000" i="0" dirty="0">
                          <a:latin typeface="+mn-lt"/>
                          <a:cs typeface="Arial"/>
                        </a:rPr>
                        <a:t>No</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1"/>
                  </a:ext>
                </a:extLst>
              </a:tr>
              <a:tr h="367298">
                <a:tc>
                  <a:txBody>
                    <a:bodyPr/>
                    <a:lstStyle/>
                    <a:p>
                      <a:pPr marL="40640">
                        <a:lnSpc>
                          <a:spcPct val="100000"/>
                        </a:lnSpc>
                      </a:pPr>
                      <a:r>
                        <a:rPr sz="2000" i="0" dirty="0">
                          <a:latin typeface="+mn-lt"/>
                          <a:cs typeface="Arial"/>
                        </a:rPr>
                        <a:t>02</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0960">
                        <a:lnSpc>
                          <a:spcPct val="100000"/>
                        </a:lnSpc>
                      </a:pPr>
                      <a:r>
                        <a:rPr sz="2000" i="0" dirty="0">
                          <a:latin typeface="+mn-lt"/>
                          <a:cs typeface="Arial"/>
                        </a:rPr>
                        <a:t>Sunny</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8110">
                        <a:lnSpc>
                          <a:spcPct val="100000"/>
                        </a:lnSpc>
                      </a:pPr>
                      <a:r>
                        <a:rPr sz="2000" i="0" dirty="0">
                          <a:latin typeface="+mn-lt"/>
                          <a:cs typeface="Arial"/>
                        </a:rPr>
                        <a:t>Hot</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6680">
                        <a:lnSpc>
                          <a:spcPct val="100000"/>
                        </a:lnSpc>
                      </a:pPr>
                      <a:r>
                        <a:rPr sz="2000" i="0" dirty="0">
                          <a:latin typeface="+mn-lt"/>
                          <a:cs typeface="Arial"/>
                        </a:rPr>
                        <a:t>High</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1600">
                        <a:lnSpc>
                          <a:spcPct val="100000"/>
                        </a:lnSpc>
                      </a:pPr>
                      <a:r>
                        <a:rPr sz="2000" i="0" dirty="0">
                          <a:latin typeface="+mn-lt"/>
                          <a:cs typeface="Arial"/>
                        </a:rPr>
                        <a:t>Strong</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9215">
                        <a:lnSpc>
                          <a:spcPct val="100000"/>
                        </a:lnSpc>
                      </a:pPr>
                      <a:r>
                        <a:rPr sz="2000" i="0" dirty="0">
                          <a:latin typeface="+mn-lt"/>
                          <a:cs typeface="Arial"/>
                        </a:rPr>
                        <a:t>No</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2"/>
                  </a:ext>
                </a:extLst>
              </a:tr>
              <a:tr h="367298">
                <a:tc>
                  <a:txBody>
                    <a:bodyPr/>
                    <a:lstStyle/>
                    <a:p>
                      <a:pPr marL="40640">
                        <a:lnSpc>
                          <a:spcPct val="100000"/>
                        </a:lnSpc>
                      </a:pPr>
                      <a:r>
                        <a:rPr sz="2000" i="0" dirty="0">
                          <a:latin typeface="+mn-lt"/>
                          <a:cs typeface="Arial"/>
                        </a:rPr>
                        <a:t>03</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0960">
                        <a:lnSpc>
                          <a:spcPct val="100000"/>
                        </a:lnSpc>
                      </a:pPr>
                      <a:r>
                        <a:rPr sz="2000" i="0" dirty="0">
                          <a:latin typeface="+mn-lt"/>
                          <a:cs typeface="Arial"/>
                        </a:rPr>
                        <a:t>Overcast</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8110">
                        <a:lnSpc>
                          <a:spcPct val="100000"/>
                        </a:lnSpc>
                      </a:pPr>
                      <a:r>
                        <a:rPr sz="2000" i="0" dirty="0">
                          <a:latin typeface="+mn-lt"/>
                          <a:cs typeface="Arial"/>
                        </a:rPr>
                        <a:t>Hot</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6680">
                        <a:lnSpc>
                          <a:spcPct val="100000"/>
                        </a:lnSpc>
                      </a:pPr>
                      <a:r>
                        <a:rPr sz="2000" i="0" dirty="0">
                          <a:latin typeface="+mn-lt"/>
                          <a:cs typeface="Arial"/>
                        </a:rPr>
                        <a:t>High</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88900">
                        <a:lnSpc>
                          <a:spcPct val="100000"/>
                        </a:lnSpc>
                      </a:pPr>
                      <a:r>
                        <a:rPr sz="2000" i="0" dirty="0">
                          <a:latin typeface="+mn-lt"/>
                          <a:cs typeface="Arial"/>
                        </a:rPr>
                        <a:t>Weak</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87630">
                        <a:lnSpc>
                          <a:spcPct val="100000"/>
                        </a:lnSpc>
                      </a:pPr>
                      <a:r>
                        <a:rPr sz="2000" i="0" spc="-355" dirty="0">
                          <a:latin typeface="+mn-lt"/>
                          <a:cs typeface="Courier New"/>
                        </a:rPr>
                        <a:t>Y</a:t>
                      </a:r>
                      <a:r>
                        <a:rPr sz="2000" i="0" spc="-170" dirty="0">
                          <a:latin typeface="+mn-lt"/>
                          <a:cs typeface="Courier New"/>
                        </a:rPr>
                        <a:t>e</a:t>
                      </a:r>
                      <a:r>
                        <a:rPr sz="2000" i="0" dirty="0">
                          <a:latin typeface="+mn-lt"/>
                          <a:cs typeface="Courier New"/>
                        </a:rPr>
                        <a:t>s</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3"/>
                  </a:ext>
                </a:extLst>
              </a:tr>
              <a:tr h="367298">
                <a:tc>
                  <a:txBody>
                    <a:bodyPr/>
                    <a:lstStyle/>
                    <a:p>
                      <a:pPr marL="40640">
                        <a:lnSpc>
                          <a:spcPct val="100000"/>
                        </a:lnSpc>
                      </a:pPr>
                      <a:r>
                        <a:rPr sz="2000" i="0" dirty="0">
                          <a:latin typeface="+mn-lt"/>
                          <a:cs typeface="Arial"/>
                        </a:rPr>
                        <a:t>04</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73660">
                        <a:lnSpc>
                          <a:spcPct val="100000"/>
                        </a:lnSpc>
                      </a:pPr>
                      <a:r>
                        <a:rPr sz="2000" i="0" dirty="0">
                          <a:latin typeface="+mn-lt"/>
                          <a:cs typeface="Arial"/>
                        </a:rPr>
                        <a:t>Rain</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8110">
                        <a:lnSpc>
                          <a:spcPct val="100000"/>
                        </a:lnSpc>
                      </a:pPr>
                      <a:r>
                        <a:rPr sz="2000" i="0" dirty="0">
                          <a:latin typeface="+mn-lt"/>
                          <a:cs typeface="Arial"/>
                        </a:rPr>
                        <a:t>Mild</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6680">
                        <a:lnSpc>
                          <a:spcPct val="100000"/>
                        </a:lnSpc>
                      </a:pPr>
                      <a:r>
                        <a:rPr sz="2000" i="0" dirty="0">
                          <a:latin typeface="+mn-lt"/>
                          <a:cs typeface="Arial"/>
                        </a:rPr>
                        <a:t>High</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88900">
                        <a:lnSpc>
                          <a:spcPct val="100000"/>
                        </a:lnSpc>
                      </a:pPr>
                      <a:r>
                        <a:rPr sz="2000" i="0" dirty="0">
                          <a:latin typeface="+mn-lt"/>
                          <a:cs typeface="Arial"/>
                        </a:rPr>
                        <a:t>Weak</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87630">
                        <a:lnSpc>
                          <a:spcPct val="100000"/>
                        </a:lnSpc>
                      </a:pPr>
                      <a:r>
                        <a:rPr sz="2000" i="0" spc="-355" dirty="0">
                          <a:latin typeface="+mn-lt"/>
                          <a:cs typeface="Courier New"/>
                        </a:rPr>
                        <a:t>Y</a:t>
                      </a:r>
                      <a:r>
                        <a:rPr sz="2000" i="0" spc="-170" dirty="0">
                          <a:latin typeface="+mn-lt"/>
                          <a:cs typeface="Courier New"/>
                        </a:rPr>
                        <a:t>e</a:t>
                      </a:r>
                      <a:r>
                        <a:rPr sz="2000" i="0" dirty="0">
                          <a:latin typeface="+mn-lt"/>
                          <a:cs typeface="Courier New"/>
                        </a:rPr>
                        <a:t>s</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4"/>
                  </a:ext>
                </a:extLst>
              </a:tr>
              <a:tr h="367298">
                <a:tc>
                  <a:txBody>
                    <a:bodyPr/>
                    <a:lstStyle/>
                    <a:p>
                      <a:pPr marL="40640">
                        <a:lnSpc>
                          <a:spcPct val="100000"/>
                        </a:lnSpc>
                      </a:pPr>
                      <a:r>
                        <a:rPr lang="en-US" sz="2000" i="0" dirty="0">
                          <a:latin typeface="+mn-lt"/>
                          <a:cs typeface="Times New Roman"/>
                        </a:rPr>
                        <a:t>05</a:t>
                      </a:r>
                      <a:endParaRPr sz="2000" i="0" dirty="0">
                        <a:latin typeface="+mn-lt"/>
                        <a:cs typeface="Times New Roman"/>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73660">
                        <a:lnSpc>
                          <a:spcPct val="100000"/>
                        </a:lnSpc>
                      </a:pPr>
                      <a:r>
                        <a:rPr sz="2000" i="0" dirty="0">
                          <a:latin typeface="+mn-lt"/>
                          <a:cs typeface="Arial"/>
                        </a:rPr>
                        <a:t>Rain</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5410">
                        <a:lnSpc>
                          <a:spcPct val="100000"/>
                        </a:lnSpc>
                      </a:pPr>
                      <a:r>
                        <a:rPr sz="2000" i="0" dirty="0">
                          <a:latin typeface="+mn-lt"/>
                          <a:cs typeface="Arial"/>
                        </a:rPr>
                        <a:t>Cool</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6680">
                        <a:lnSpc>
                          <a:spcPct val="100000"/>
                        </a:lnSpc>
                      </a:pPr>
                      <a:r>
                        <a:rPr sz="2000" i="0" dirty="0">
                          <a:latin typeface="+mn-lt"/>
                          <a:cs typeface="Arial"/>
                        </a:rPr>
                        <a:t>Nml</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88900">
                        <a:lnSpc>
                          <a:spcPct val="100000"/>
                        </a:lnSpc>
                      </a:pPr>
                      <a:r>
                        <a:rPr sz="2000" i="0" dirty="0">
                          <a:latin typeface="+mn-lt"/>
                          <a:cs typeface="Arial"/>
                        </a:rPr>
                        <a:t>Weak</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87630">
                        <a:lnSpc>
                          <a:spcPct val="100000"/>
                        </a:lnSpc>
                      </a:pPr>
                      <a:r>
                        <a:rPr sz="2000" i="0" spc="-305" dirty="0">
                          <a:latin typeface="+mn-lt"/>
                          <a:cs typeface="Courier New"/>
                        </a:rPr>
                        <a:t>Y</a:t>
                      </a:r>
                      <a:r>
                        <a:rPr sz="2000" i="0" spc="-160" dirty="0">
                          <a:latin typeface="+mn-lt"/>
                          <a:cs typeface="Courier New"/>
                        </a:rPr>
                        <a:t>e</a:t>
                      </a:r>
                      <a:r>
                        <a:rPr sz="2000" i="0" dirty="0">
                          <a:latin typeface="+mn-lt"/>
                          <a:cs typeface="Courier New"/>
                        </a:rPr>
                        <a:t>s</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5"/>
                  </a:ext>
                </a:extLst>
              </a:tr>
              <a:tr h="367298">
                <a:tc>
                  <a:txBody>
                    <a:bodyPr/>
                    <a:lstStyle/>
                    <a:p>
                      <a:pPr marL="40640">
                        <a:lnSpc>
                          <a:spcPct val="100000"/>
                        </a:lnSpc>
                      </a:pPr>
                      <a:r>
                        <a:rPr sz="2000" i="0" dirty="0">
                          <a:latin typeface="+mn-lt"/>
                          <a:cs typeface="Arial"/>
                        </a:rPr>
                        <a:t>06</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73660">
                        <a:lnSpc>
                          <a:spcPct val="100000"/>
                        </a:lnSpc>
                      </a:pPr>
                      <a:r>
                        <a:rPr sz="2000" i="0" dirty="0">
                          <a:latin typeface="+mn-lt"/>
                          <a:cs typeface="Arial"/>
                        </a:rPr>
                        <a:t>Rain</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5410">
                        <a:lnSpc>
                          <a:spcPct val="100000"/>
                        </a:lnSpc>
                      </a:pPr>
                      <a:r>
                        <a:rPr sz="2000" i="0" dirty="0">
                          <a:latin typeface="+mn-lt"/>
                          <a:cs typeface="Arial"/>
                        </a:rPr>
                        <a:t>Cool</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6680">
                        <a:lnSpc>
                          <a:spcPct val="100000"/>
                        </a:lnSpc>
                      </a:pPr>
                      <a:r>
                        <a:rPr sz="2000" i="0" dirty="0">
                          <a:latin typeface="+mn-lt"/>
                          <a:cs typeface="Arial"/>
                        </a:rPr>
                        <a:t>Nml</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1600">
                        <a:lnSpc>
                          <a:spcPct val="100000"/>
                        </a:lnSpc>
                      </a:pPr>
                      <a:r>
                        <a:rPr sz="2000" i="0" dirty="0">
                          <a:latin typeface="+mn-lt"/>
                          <a:cs typeface="Arial"/>
                        </a:rPr>
                        <a:t>Strong</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9215">
                        <a:lnSpc>
                          <a:spcPct val="100000"/>
                        </a:lnSpc>
                      </a:pPr>
                      <a:r>
                        <a:rPr sz="2000" i="0" dirty="0">
                          <a:latin typeface="+mn-lt"/>
                          <a:cs typeface="Arial"/>
                        </a:rPr>
                        <a:t>No</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6"/>
                  </a:ext>
                </a:extLst>
              </a:tr>
              <a:tr h="367298">
                <a:tc>
                  <a:txBody>
                    <a:bodyPr/>
                    <a:lstStyle/>
                    <a:p>
                      <a:pPr marL="40640">
                        <a:lnSpc>
                          <a:spcPct val="100000"/>
                        </a:lnSpc>
                      </a:pPr>
                      <a:r>
                        <a:rPr sz="2000" i="0" dirty="0">
                          <a:latin typeface="+mn-lt"/>
                          <a:cs typeface="Arial"/>
                        </a:rPr>
                        <a:t>07</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0960">
                        <a:lnSpc>
                          <a:spcPct val="100000"/>
                        </a:lnSpc>
                      </a:pPr>
                      <a:r>
                        <a:rPr sz="2000" i="0" dirty="0">
                          <a:latin typeface="+mn-lt"/>
                          <a:cs typeface="Arial"/>
                        </a:rPr>
                        <a:t>Overcast</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1760">
                        <a:lnSpc>
                          <a:spcPct val="100000"/>
                        </a:lnSpc>
                      </a:pPr>
                      <a:r>
                        <a:rPr sz="2000" i="0" dirty="0">
                          <a:latin typeface="+mn-lt"/>
                          <a:cs typeface="Arial"/>
                        </a:rPr>
                        <a:t>Cool</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6680">
                        <a:lnSpc>
                          <a:spcPct val="100000"/>
                        </a:lnSpc>
                      </a:pPr>
                      <a:r>
                        <a:rPr sz="2000" i="0" dirty="0">
                          <a:latin typeface="+mn-lt"/>
                          <a:cs typeface="Arial"/>
                        </a:rPr>
                        <a:t>Nml</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1600">
                        <a:lnSpc>
                          <a:spcPct val="100000"/>
                        </a:lnSpc>
                      </a:pPr>
                      <a:r>
                        <a:rPr sz="2000" i="0" dirty="0">
                          <a:latin typeface="+mn-lt"/>
                          <a:cs typeface="Arial"/>
                        </a:rPr>
                        <a:t>Strong</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87630">
                        <a:lnSpc>
                          <a:spcPct val="100000"/>
                        </a:lnSpc>
                      </a:pPr>
                      <a:r>
                        <a:rPr sz="2000" i="0" spc="-365" dirty="0">
                          <a:latin typeface="+mn-lt"/>
                          <a:cs typeface="Courier New"/>
                        </a:rPr>
                        <a:t>Y</a:t>
                      </a:r>
                      <a:r>
                        <a:rPr sz="2000" i="0" spc="-110" dirty="0">
                          <a:latin typeface="+mn-lt"/>
                          <a:cs typeface="Courier New"/>
                        </a:rPr>
                        <a:t>e</a:t>
                      </a:r>
                      <a:r>
                        <a:rPr sz="2000" i="0" dirty="0">
                          <a:latin typeface="+mn-lt"/>
                          <a:cs typeface="Courier New"/>
                        </a:rPr>
                        <a:t>s</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7"/>
                  </a:ext>
                </a:extLst>
              </a:tr>
              <a:tr h="367298">
                <a:tc>
                  <a:txBody>
                    <a:bodyPr/>
                    <a:lstStyle/>
                    <a:p>
                      <a:pPr marL="40640">
                        <a:lnSpc>
                          <a:spcPct val="100000"/>
                        </a:lnSpc>
                      </a:pPr>
                      <a:r>
                        <a:rPr lang="en-US" sz="2000" i="0" spc="295" dirty="0">
                          <a:latin typeface="+mn-lt"/>
                          <a:cs typeface="Times New Roman"/>
                        </a:rPr>
                        <a:t>08</a:t>
                      </a:r>
                      <a:endParaRPr sz="2000" i="0" dirty="0">
                        <a:latin typeface="+mn-lt"/>
                        <a:cs typeface="Times New Roman"/>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0960">
                        <a:lnSpc>
                          <a:spcPct val="100000"/>
                        </a:lnSpc>
                      </a:pPr>
                      <a:r>
                        <a:rPr sz="2000" i="0" dirty="0">
                          <a:latin typeface="+mn-lt"/>
                          <a:cs typeface="Arial"/>
                        </a:rPr>
                        <a:t>Sunny</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8110">
                        <a:lnSpc>
                          <a:spcPct val="100000"/>
                        </a:lnSpc>
                      </a:pPr>
                      <a:r>
                        <a:rPr sz="2000" i="0" dirty="0">
                          <a:latin typeface="+mn-lt"/>
                          <a:cs typeface="Arial"/>
                        </a:rPr>
                        <a:t>M</a:t>
                      </a:r>
                      <a:r>
                        <a:rPr sz="2000" i="0" spc="180" dirty="0">
                          <a:latin typeface="+mn-lt"/>
                          <a:cs typeface="Arial"/>
                        </a:rPr>
                        <a:t>i</a:t>
                      </a:r>
                      <a:r>
                        <a:rPr sz="2000" i="0" dirty="0">
                          <a:latin typeface="+mn-lt"/>
                          <a:cs typeface="Arial"/>
                        </a:rPr>
                        <a:t>ld</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6680">
                        <a:lnSpc>
                          <a:spcPct val="100000"/>
                        </a:lnSpc>
                      </a:pPr>
                      <a:r>
                        <a:rPr sz="2000" i="0" dirty="0">
                          <a:latin typeface="+mn-lt"/>
                          <a:cs typeface="Arial"/>
                        </a:rPr>
                        <a:t>H</a:t>
                      </a:r>
                      <a:r>
                        <a:rPr sz="2000" i="0" spc="55" dirty="0">
                          <a:latin typeface="+mn-lt"/>
                          <a:cs typeface="Arial"/>
                        </a:rPr>
                        <a:t>i</a:t>
                      </a:r>
                      <a:r>
                        <a:rPr sz="2000" i="0" dirty="0">
                          <a:latin typeface="+mn-lt"/>
                          <a:cs typeface="Arial"/>
                        </a:rPr>
                        <a:t>gh</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95250">
                        <a:lnSpc>
                          <a:spcPct val="100000"/>
                        </a:lnSpc>
                      </a:pPr>
                      <a:r>
                        <a:rPr sz="2000" i="0" dirty="0">
                          <a:latin typeface="+mn-lt"/>
                          <a:cs typeface="Arial"/>
                        </a:rPr>
                        <a:t>Weak</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74930">
                        <a:lnSpc>
                          <a:spcPct val="100000"/>
                        </a:lnSpc>
                      </a:pPr>
                      <a:r>
                        <a:rPr sz="2000" i="0" dirty="0">
                          <a:latin typeface="+mn-lt"/>
                          <a:cs typeface="Arial"/>
                        </a:rPr>
                        <a:t>No</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8"/>
                  </a:ext>
                </a:extLst>
              </a:tr>
              <a:tr h="367298">
                <a:tc>
                  <a:txBody>
                    <a:bodyPr/>
                    <a:lstStyle/>
                    <a:p>
                      <a:pPr marL="40640">
                        <a:lnSpc>
                          <a:spcPct val="100000"/>
                        </a:lnSpc>
                      </a:pPr>
                      <a:r>
                        <a:rPr sz="2000" i="0" dirty="0">
                          <a:latin typeface="+mn-lt"/>
                          <a:cs typeface="Arial"/>
                        </a:rPr>
                        <a:t>09</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7310">
                        <a:lnSpc>
                          <a:spcPct val="100000"/>
                        </a:lnSpc>
                      </a:pPr>
                      <a:r>
                        <a:rPr sz="2000" i="0" dirty="0">
                          <a:latin typeface="+mn-lt"/>
                          <a:cs typeface="Arial"/>
                        </a:rPr>
                        <a:t>Sunny</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1760">
                        <a:lnSpc>
                          <a:spcPct val="100000"/>
                        </a:lnSpc>
                      </a:pPr>
                      <a:r>
                        <a:rPr sz="2000" i="0" dirty="0">
                          <a:latin typeface="+mn-lt"/>
                          <a:cs typeface="Arial"/>
                        </a:rPr>
                        <a:t>Co</a:t>
                      </a:r>
                      <a:r>
                        <a:rPr sz="2000" i="0" spc="245" dirty="0">
                          <a:latin typeface="+mn-lt"/>
                          <a:cs typeface="Arial"/>
                        </a:rPr>
                        <a:t>o</a:t>
                      </a:r>
                      <a:r>
                        <a:rPr sz="2000" i="0" dirty="0">
                          <a:latin typeface="+mn-lt"/>
                          <a:cs typeface="Arial"/>
                        </a:rPr>
                        <a:t>l</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6680">
                        <a:lnSpc>
                          <a:spcPct val="100000"/>
                        </a:lnSpc>
                      </a:pPr>
                      <a:r>
                        <a:rPr sz="2000" i="0" dirty="0">
                          <a:latin typeface="+mn-lt"/>
                          <a:cs typeface="Arial"/>
                        </a:rPr>
                        <a:t>N</a:t>
                      </a:r>
                      <a:r>
                        <a:rPr sz="2000" i="0" spc="200" dirty="0">
                          <a:latin typeface="+mn-lt"/>
                          <a:cs typeface="Arial"/>
                        </a:rPr>
                        <a:t>m</a:t>
                      </a:r>
                      <a:r>
                        <a:rPr sz="2000" i="0" dirty="0">
                          <a:latin typeface="+mn-lt"/>
                          <a:cs typeface="Arial"/>
                        </a:rPr>
                        <a:t>l</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95250">
                        <a:lnSpc>
                          <a:spcPct val="100000"/>
                        </a:lnSpc>
                      </a:pPr>
                      <a:r>
                        <a:rPr sz="2000" i="0" dirty="0">
                          <a:latin typeface="+mn-lt"/>
                          <a:cs typeface="Arial"/>
                        </a:rPr>
                        <a:t>Weak</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87630">
                        <a:lnSpc>
                          <a:spcPct val="100000"/>
                        </a:lnSpc>
                      </a:pPr>
                      <a:r>
                        <a:rPr sz="2000" i="0" spc="-365" dirty="0">
                          <a:latin typeface="+mn-lt"/>
                          <a:cs typeface="Courier New"/>
                        </a:rPr>
                        <a:t>Y</a:t>
                      </a:r>
                      <a:r>
                        <a:rPr sz="2000" i="0" spc="-110" dirty="0">
                          <a:latin typeface="+mn-lt"/>
                          <a:cs typeface="Courier New"/>
                        </a:rPr>
                        <a:t>e</a:t>
                      </a:r>
                      <a:r>
                        <a:rPr sz="2000" i="0" dirty="0">
                          <a:latin typeface="+mn-lt"/>
                          <a:cs typeface="Courier New"/>
                        </a:rPr>
                        <a:t>s</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9"/>
                  </a:ext>
                </a:extLst>
              </a:tr>
              <a:tr h="367298">
                <a:tc>
                  <a:txBody>
                    <a:bodyPr/>
                    <a:lstStyle/>
                    <a:p>
                      <a:pPr marL="46990">
                        <a:lnSpc>
                          <a:spcPct val="100000"/>
                        </a:lnSpc>
                      </a:pPr>
                      <a:r>
                        <a:rPr lang="en-US" sz="2000" i="0" dirty="0">
                          <a:latin typeface="+mn-lt"/>
                          <a:cs typeface="Times New Roman"/>
                        </a:rPr>
                        <a:t>10</a:t>
                      </a:r>
                      <a:endParaRPr sz="2000" i="0" dirty="0">
                        <a:latin typeface="+mn-lt"/>
                        <a:cs typeface="Times New Roman"/>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73660">
                        <a:lnSpc>
                          <a:spcPct val="100000"/>
                        </a:lnSpc>
                      </a:pPr>
                      <a:r>
                        <a:rPr sz="2000" i="0" dirty="0">
                          <a:latin typeface="+mn-lt"/>
                          <a:cs typeface="Arial"/>
                        </a:rPr>
                        <a:t>Rain</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24460">
                        <a:lnSpc>
                          <a:spcPct val="100000"/>
                        </a:lnSpc>
                      </a:pPr>
                      <a:r>
                        <a:rPr sz="2000" i="0" dirty="0">
                          <a:latin typeface="+mn-lt"/>
                          <a:cs typeface="Arial"/>
                        </a:rPr>
                        <a:t>Mild</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3030">
                        <a:lnSpc>
                          <a:spcPct val="100000"/>
                        </a:lnSpc>
                      </a:pPr>
                      <a:r>
                        <a:rPr sz="2000" i="0" dirty="0">
                          <a:latin typeface="+mn-lt"/>
                          <a:cs typeface="Arial"/>
                        </a:rPr>
                        <a:t>N</a:t>
                      </a:r>
                      <a:r>
                        <a:rPr sz="2000" i="0" spc="215" dirty="0">
                          <a:latin typeface="+mn-lt"/>
                          <a:cs typeface="Arial"/>
                        </a:rPr>
                        <a:t>m</a:t>
                      </a:r>
                      <a:r>
                        <a:rPr sz="2000" i="0" dirty="0">
                          <a:latin typeface="+mn-lt"/>
                          <a:cs typeface="Arial"/>
                        </a:rPr>
                        <a:t>l</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95250">
                        <a:lnSpc>
                          <a:spcPct val="100000"/>
                        </a:lnSpc>
                      </a:pPr>
                      <a:r>
                        <a:rPr sz="2000" i="0" dirty="0">
                          <a:latin typeface="+mn-lt"/>
                          <a:cs typeface="Arial"/>
                        </a:rPr>
                        <a:t>Weak</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87630">
                        <a:lnSpc>
                          <a:spcPct val="100000"/>
                        </a:lnSpc>
                      </a:pPr>
                      <a:r>
                        <a:rPr sz="2000" i="0" spc="-365" dirty="0">
                          <a:latin typeface="+mn-lt"/>
                          <a:cs typeface="Courier New"/>
                        </a:rPr>
                        <a:t>Y</a:t>
                      </a:r>
                      <a:r>
                        <a:rPr sz="2000" i="0" spc="-110" dirty="0">
                          <a:latin typeface="+mn-lt"/>
                          <a:cs typeface="Courier New"/>
                        </a:rPr>
                        <a:t>e</a:t>
                      </a:r>
                      <a:r>
                        <a:rPr sz="2000" i="0" dirty="0">
                          <a:latin typeface="+mn-lt"/>
                          <a:cs typeface="Courier New"/>
                        </a:rPr>
                        <a:t>s</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0"/>
                  </a:ext>
                </a:extLst>
              </a:tr>
              <a:tr h="367298">
                <a:tc>
                  <a:txBody>
                    <a:bodyPr/>
                    <a:lstStyle/>
                    <a:p>
                      <a:pPr marL="46990">
                        <a:lnSpc>
                          <a:spcPct val="100000"/>
                        </a:lnSpc>
                      </a:pPr>
                      <a:r>
                        <a:rPr lang="en-US" sz="2000" i="0" dirty="0">
                          <a:latin typeface="+mn-lt"/>
                          <a:cs typeface="Times New Roman"/>
                        </a:rPr>
                        <a:t>11</a:t>
                      </a:r>
                      <a:endParaRPr sz="2000" i="0" dirty="0">
                        <a:latin typeface="+mn-lt"/>
                        <a:cs typeface="Times New Roman"/>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7310">
                        <a:lnSpc>
                          <a:spcPct val="100000"/>
                        </a:lnSpc>
                      </a:pPr>
                      <a:r>
                        <a:rPr sz="2000" i="0" dirty="0">
                          <a:latin typeface="+mn-lt"/>
                          <a:cs typeface="Arial"/>
                        </a:rPr>
                        <a:t>Sunny</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24460">
                        <a:lnSpc>
                          <a:spcPct val="100000"/>
                        </a:lnSpc>
                      </a:pPr>
                      <a:r>
                        <a:rPr sz="2000" i="0" dirty="0">
                          <a:latin typeface="+mn-lt"/>
                          <a:cs typeface="Arial"/>
                        </a:rPr>
                        <a:t>Mild</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3030">
                        <a:lnSpc>
                          <a:spcPct val="100000"/>
                        </a:lnSpc>
                      </a:pPr>
                      <a:r>
                        <a:rPr sz="2000" i="0" dirty="0">
                          <a:latin typeface="+mn-lt"/>
                          <a:cs typeface="Arial"/>
                        </a:rPr>
                        <a:t>Nml</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7950">
                        <a:lnSpc>
                          <a:spcPct val="100000"/>
                        </a:lnSpc>
                      </a:pPr>
                      <a:r>
                        <a:rPr sz="2000" i="0" dirty="0">
                          <a:latin typeface="+mn-lt"/>
                          <a:cs typeface="Arial"/>
                        </a:rPr>
                        <a:t>Strong</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93980">
                        <a:lnSpc>
                          <a:spcPct val="100000"/>
                        </a:lnSpc>
                      </a:pPr>
                      <a:r>
                        <a:rPr sz="2000" i="0" spc="-355" dirty="0">
                          <a:latin typeface="+mn-lt"/>
                          <a:cs typeface="Courier New"/>
                        </a:rPr>
                        <a:t>Y</a:t>
                      </a:r>
                      <a:r>
                        <a:rPr sz="2000" i="0" spc="-110" dirty="0">
                          <a:latin typeface="+mn-lt"/>
                          <a:cs typeface="Courier New"/>
                        </a:rPr>
                        <a:t>e</a:t>
                      </a:r>
                      <a:r>
                        <a:rPr sz="2000" i="0" dirty="0">
                          <a:latin typeface="+mn-lt"/>
                          <a:cs typeface="Courier New"/>
                        </a:rPr>
                        <a:t>s</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1"/>
                  </a:ext>
                </a:extLst>
              </a:tr>
              <a:tr h="367298">
                <a:tc>
                  <a:txBody>
                    <a:bodyPr/>
                    <a:lstStyle/>
                    <a:p>
                      <a:pPr marL="46990">
                        <a:lnSpc>
                          <a:spcPct val="100000"/>
                        </a:lnSpc>
                      </a:pPr>
                      <a:r>
                        <a:rPr lang="en-US" sz="2000" i="0" dirty="0">
                          <a:latin typeface="+mn-lt"/>
                          <a:cs typeface="Arial"/>
                        </a:rPr>
                        <a:t>12</a:t>
                      </a:r>
                      <a:endParaRPr sz="2000" i="0" dirty="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7310">
                        <a:lnSpc>
                          <a:spcPct val="100000"/>
                        </a:lnSpc>
                      </a:pPr>
                      <a:r>
                        <a:rPr sz="2000" i="0" dirty="0">
                          <a:latin typeface="+mn-lt"/>
                          <a:cs typeface="Arial"/>
                        </a:rPr>
                        <a:t>Overcast</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24460">
                        <a:lnSpc>
                          <a:spcPct val="100000"/>
                        </a:lnSpc>
                      </a:pPr>
                      <a:r>
                        <a:rPr sz="2000" i="0" dirty="0">
                          <a:latin typeface="+mn-lt"/>
                          <a:cs typeface="Arial"/>
                        </a:rPr>
                        <a:t>Mild</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3030">
                        <a:lnSpc>
                          <a:spcPct val="100000"/>
                        </a:lnSpc>
                      </a:pPr>
                      <a:r>
                        <a:rPr sz="2000" i="0" dirty="0">
                          <a:latin typeface="+mn-lt"/>
                          <a:cs typeface="Arial"/>
                        </a:rPr>
                        <a:t>High</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7950">
                        <a:lnSpc>
                          <a:spcPct val="100000"/>
                        </a:lnSpc>
                      </a:pPr>
                      <a:r>
                        <a:rPr sz="2000" i="0" dirty="0">
                          <a:latin typeface="+mn-lt"/>
                          <a:cs typeface="Arial"/>
                        </a:rPr>
                        <a:t>Strong</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93980">
                        <a:lnSpc>
                          <a:spcPct val="100000"/>
                        </a:lnSpc>
                      </a:pPr>
                      <a:r>
                        <a:rPr sz="2000" i="0" spc="-355" dirty="0">
                          <a:latin typeface="+mn-lt"/>
                          <a:cs typeface="Courier New"/>
                        </a:rPr>
                        <a:t>Y</a:t>
                      </a:r>
                      <a:r>
                        <a:rPr sz="2000" i="0" spc="-170" dirty="0">
                          <a:latin typeface="+mn-lt"/>
                          <a:cs typeface="Courier New"/>
                        </a:rPr>
                        <a:t>e</a:t>
                      </a:r>
                      <a:r>
                        <a:rPr sz="2000" i="0" dirty="0">
                          <a:latin typeface="+mn-lt"/>
                          <a:cs typeface="Courier New"/>
                        </a:rPr>
                        <a:t>s</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2"/>
                  </a:ext>
                </a:extLst>
              </a:tr>
              <a:tr h="367298">
                <a:tc>
                  <a:txBody>
                    <a:bodyPr/>
                    <a:lstStyle/>
                    <a:p>
                      <a:pPr marL="46990">
                        <a:lnSpc>
                          <a:spcPct val="100000"/>
                        </a:lnSpc>
                      </a:pPr>
                      <a:r>
                        <a:rPr sz="2000" i="0" spc="-270" dirty="0">
                          <a:latin typeface="+mn-lt"/>
                          <a:cs typeface="Arial"/>
                        </a:rPr>
                        <a:t>1</a:t>
                      </a:r>
                      <a:r>
                        <a:rPr sz="2000" i="0" dirty="0">
                          <a:latin typeface="+mn-lt"/>
                          <a:cs typeface="Arial"/>
                        </a:rPr>
                        <a:t>3</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67310">
                        <a:lnSpc>
                          <a:spcPct val="100000"/>
                        </a:lnSpc>
                      </a:pPr>
                      <a:r>
                        <a:rPr sz="2000" i="0" dirty="0">
                          <a:latin typeface="+mn-lt"/>
                          <a:cs typeface="Arial"/>
                        </a:rPr>
                        <a:t>Overcast</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24460">
                        <a:lnSpc>
                          <a:spcPct val="100000"/>
                        </a:lnSpc>
                      </a:pPr>
                      <a:r>
                        <a:rPr sz="2000" i="0" dirty="0">
                          <a:latin typeface="+mn-lt"/>
                          <a:cs typeface="Arial"/>
                        </a:rPr>
                        <a:t>Hot</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3030">
                        <a:lnSpc>
                          <a:spcPct val="100000"/>
                        </a:lnSpc>
                      </a:pPr>
                      <a:r>
                        <a:rPr sz="2000" i="0" dirty="0">
                          <a:latin typeface="+mn-lt"/>
                          <a:cs typeface="Arial"/>
                        </a:rPr>
                        <a:t>Nml</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95250">
                        <a:lnSpc>
                          <a:spcPct val="100000"/>
                        </a:lnSpc>
                      </a:pPr>
                      <a:r>
                        <a:rPr sz="2000" i="0" dirty="0">
                          <a:latin typeface="+mn-lt"/>
                          <a:cs typeface="Arial"/>
                        </a:rPr>
                        <a:t>Weak</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93980">
                        <a:lnSpc>
                          <a:spcPct val="100000"/>
                        </a:lnSpc>
                      </a:pPr>
                      <a:r>
                        <a:rPr sz="2000" i="0" spc="-355" dirty="0">
                          <a:latin typeface="+mn-lt"/>
                          <a:cs typeface="Courier New"/>
                        </a:rPr>
                        <a:t>Y</a:t>
                      </a:r>
                      <a:r>
                        <a:rPr sz="2000" i="0" spc="-170" dirty="0">
                          <a:latin typeface="+mn-lt"/>
                          <a:cs typeface="Courier New"/>
                        </a:rPr>
                        <a:t>e</a:t>
                      </a:r>
                      <a:r>
                        <a:rPr sz="2000" i="0" dirty="0">
                          <a:latin typeface="+mn-lt"/>
                          <a:cs typeface="Courier New"/>
                        </a:rPr>
                        <a:t>s</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3"/>
                  </a:ext>
                </a:extLst>
              </a:tr>
              <a:tr h="367298">
                <a:tc>
                  <a:txBody>
                    <a:bodyPr/>
                    <a:lstStyle/>
                    <a:p>
                      <a:pPr marL="46990">
                        <a:lnSpc>
                          <a:spcPct val="100000"/>
                        </a:lnSpc>
                      </a:pPr>
                      <a:r>
                        <a:rPr sz="2000" i="0" spc="-370" dirty="0">
                          <a:latin typeface="+mn-lt"/>
                          <a:cs typeface="Arial"/>
                        </a:rPr>
                        <a:t>1</a:t>
                      </a:r>
                      <a:r>
                        <a:rPr sz="2000" i="0" dirty="0">
                          <a:latin typeface="+mn-lt"/>
                          <a:cs typeface="Arial"/>
                        </a:rPr>
                        <a:t>4</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73660">
                        <a:lnSpc>
                          <a:spcPct val="100000"/>
                        </a:lnSpc>
                      </a:pPr>
                      <a:r>
                        <a:rPr sz="2000" i="0" dirty="0">
                          <a:latin typeface="+mn-lt"/>
                          <a:cs typeface="Arial"/>
                        </a:rPr>
                        <a:t>Rain</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24460">
                        <a:lnSpc>
                          <a:spcPct val="100000"/>
                        </a:lnSpc>
                      </a:pPr>
                      <a:r>
                        <a:rPr sz="2000" i="0" dirty="0">
                          <a:latin typeface="+mn-lt"/>
                          <a:cs typeface="Arial"/>
                        </a:rPr>
                        <a:t>Mild</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13030">
                        <a:lnSpc>
                          <a:spcPct val="100000"/>
                        </a:lnSpc>
                      </a:pPr>
                      <a:r>
                        <a:rPr sz="2000" i="0" dirty="0">
                          <a:latin typeface="+mn-lt"/>
                          <a:cs typeface="Arial"/>
                        </a:rPr>
                        <a:t>High</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107950">
                        <a:lnSpc>
                          <a:spcPct val="100000"/>
                        </a:lnSpc>
                      </a:pPr>
                      <a:r>
                        <a:rPr sz="2000" i="0" dirty="0">
                          <a:latin typeface="+mn-lt"/>
                          <a:cs typeface="Arial"/>
                        </a:rPr>
                        <a:t>Strong</a:t>
                      </a:r>
                      <a:endParaRPr sz="2000" i="0">
                        <a:latin typeface="+mn-lt"/>
                        <a:cs typeface="Arial"/>
                      </a:endParaRP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marL="74930">
                        <a:lnSpc>
                          <a:spcPct val="100000"/>
                        </a:lnSpc>
                      </a:pPr>
                      <a:r>
                        <a:rPr sz="2000" i="0" dirty="0">
                          <a:latin typeface="+mn-lt"/>
                          <a:cs typeface="Arial"/>
                        </a:rPr>
                        <a:t>No</a:t>
                      </a:r>
                    </a:p>
                  </a:txBody>
                  <a:tcPr marL="0" marR="0" marT="0" marB="0">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4"/>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854345" y="2404007"/>
            <a:ext cx="6483313" cy="666849"/>
          </a:xfrm>
          <a:prstGeom prst="rect">
            <a:avLst/>
          </a:prstGeom>
        </p:spPr>
        <p:txBody>
          <a:bodyPr vert="horz" wrap="square" lIns="0" tIns="0" rIns="0" bIns="0" rtlCol="0">
            <a:spAutoFit/>
          </a:bodyPr>
          <a:lstStyle/>
          <a:p>
            <a:pPr marL="1385570" marR="5080" indent="-1373505" algn="ctr">
              <a:lnSpc>
                <a:spcPts val="5200"/>
              </a:lnSpc>
            </a:pPr>
            <a:r>
              <a:rPr sz="4400" dirty="0">
                <a:solidFill>
                  <a:srgbClr val="F79646"/>
                </a:solidFill>
                <a:latin typeface="+mj-lt"/>
                <a:cs typeface="Calibri"/>
              </a:rPr>
              <a:t>Ens</a:t>
            </a:r>
            <a:r>
              <a:rPr sz="4400" spc="-25" dirty="0">
                <a:solidFill>
                  <a:srgbClr val="F79646"/>
                </a:solidFill>
                <a:latin typeface="+mj-lt"/>
                <a:cs typeface="Calibri"/>
              </a:rPr>
              <a:t>e</a:t>
            </a:r>
            <a:r>
              <a:rPr sz="4400" spc="-45" dirty="0">
                <a:solidFill>
                  <a:srgbClr val="F79646"/>
                </a:solidFill>
                <a:latin typeface="+mj-lt"/>
                <a:cs typeface="Calibri"/>
              </a:rPr>
              <a:t>m</a:t>
            </a:r>
            <a:r>
              <a:rPr sz="4400" dirty="0">
                <a:solidFill>
                  <a:srgbClr val="F79646"/>
                </a:solidFill>
                <a:latin typeface="+mj-lt"/>
                <a:cs typeface="Calibri"/>
              </a:rPr>
              <a:t>bl</a:t>
            </a:r>
            <a:r>
              <a:rPr sz="4400" spc="-25" dirty="0">
                <a:solidFill>
                  <a:srgbClr val="F79646"/>
                </a:solidFill>
                <a:latin typeface="+mj-lt"/>
                <a:cs typeface="Calibri"/>
              </a:rPr>
              <a:t>e</a:t>
            </a:r>
            <a:r>
              <a:rPr sz="4400" dirty="0">
                <a:solidFill>
                  <a:srgbClr val="F79646"/>
                </a:solidFill>
                <a:latin typeface="+mj-lt"/>
                <a:cs typeface="Calibri"/>
              </a:rPr>
              <a:t> </a:t>
            </a:r>
            <a:r>
              <a:rPr sz="4400" spc="-30" dirty="0">
                <a:solidFill>
                  <a:srgbClr val="F79646"/>
                </a:solidFill>
                <a:latin typeface="+mj-lt"/>
                <a:cs typeface="Calibri"/>
              </a:rPr>
              <a:t>Me</a:t>
            </a:r>
            <a:r>
              <a:rPr sz="4400" dirty="0">
                <a:solidFill>
                  <a:srgbClr val="F79646"/>
                </a:solidFill>
                <a:latin typeface="+mj-lt"/>
                <a:cs typeface="Calibri"/>
              </a:rPr>
              <a:t>th</a:t>
            </a:r>
            <a:r>
              <a:rPr sz="4400" spc="-5" dirty="0">
                <a:solidFill>
                  <a:srgbClr val="F79646"/>
                </a:solidFill>
                <a:latin typeface="+mj-lt"/>
                <a:cs typeface="Calibri"/>
              </a:rPr>
              <a:t>o</a:t>
            </a:r>
            <a:r>
              <a:rPr sz="4400" dirty="0">
                <a:solidFill>
                  <a:srgbClr val="F79646"/>
                </a:solidFill>
                <a:latin typeface="+mj-lt"/>
                <a:cs typeface="Calibri"/>
              </a:rPr>
              <a:t>ds</a:t>
            </a:r>
            <a:r>
              <a:rPr sz="4400" spc="-15" dirty="0">
                <a:solidFill>
                  <a:srgbClr val="F79646"/>
                </a:solidFill>
                <a:latin typeface="+mj-lt"/>
                <a:cs typeface="Calibri"/>
              </a:rPr>
              <a:t>:</a:t>
            </a:r>
            <a:r>
              <a:rPr sz="4400" spc="-10" dirty="0">
                <a:solidFill>
                  <a:srgbClr val="F79646"/>
                </a:solidFill>
                <a:latin typeface="+mj-lt"/>
                <a:cs typeface="Calibri"/>
              </a:rPr>
              <a:t> </a:t>
            </a:r>
            <a:r>
              <a:rPr sz="4400" spc="-30" dirty="0">
                <a:solidFill>
                  <a:srgbClr val="F79646"/>
                </a:solidFill>
                <a:latin typeface="+mj-lt"/>
                <a:cs typeface="Calibri"/>
              </a:rPr>
              <a:t>B</a:t>
            </a:r>
            <a:r>
              <a:rPr sz="4400" spc="-25" dirty="0">
                <a:solidFill>
                  <a:srgbClr val="F79646"/>
                </a:solidFill>
                <a:latin typeface="+mj-lt"/>
                <a:cs typeface="Calibri"/>
              </a:rPr>
              <a:t>agg</a:t>
            </a:r>
            <a:r>
              <a:rPr sz="4400" dirty="0">
                <a:solidFill>
                  <a:srgbClr val="F79646"/>
                </a:solidFill>
                <a:latin typeface="+mj-lt"/>
                <a:cs typeface="Calibri"/>
              </a:rPr>
              <a:t>in</a:t>
            </a:r>
            <a:r>
              <a:rPr sz="4400" spc="-25" dirty="0">
                <a:solidFill>
                  <a:srgbClr val="F79646"/>
                </a:solidFill>
                <a:latin typeface="+mj-lt"/>
                <a:cs typeface="Calibri"/>
              </a:rPr>
              <a:t>g</a:t>
            </a:r>
            <a:endParaRPr sz="4400" dirty="0">
              <a:latin typeface="+mj-lt"/>
              <a:cs typeface="Calibri"/>
            </a:endParaRPr>
          </a:p>
        </p:txBody>
      </p:sp>
      <p:sp>
        <p:nvSpPr>
          <p:cNvPr id="3" name="object 3"/>
          <p:cNvSpPr/>
          <p:nvPr/>
        </p:nvSpPr>
        <p:spPr>
          <a:xfrm>
            <a:off x="2571751" y="3691731"/>
            <a:ext cx="7048498" cy="2234937"/>
          </a:xfrm>
          <a:prstGeom prst="rect">
            <a:avLst/>
          </a:prstGeom>
          <a:blipFill>
            <a:blip r:embed="rId3" cstate="print"/>
            <a:srcRect/>
            <a:stretch>
              <a:fillRect t="1" b="-35245"/>
            </a:stretch>
          </a:blipFill>
        </p:spPr>
        <p:txBody>
          <a:bodyPr wrap="square" lIns="0" tIns="0" rIns="0" bIns="0" rtlCol="0"/>
          <a:lstStyle/>
          <a:p>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42988" y="712289"/>
            <a:ext cx="7136765" cy="553998"/>
          </a:xfrm>
          <a:prstGeom prst="rect">
            <a:avLst/>
          </a:prstGeom>
        </p:spPr>
        <p:txBody>
          <a:bodyPr vert="horz" wrap="square" lIns="0" tIns="0" rIns="0" bIns="0" rtlCol="0">
            <a:spAutoFit/>
          </a:bodyPr>
          <a:lstStyle/>
          <a:p>
            <a:pPr marL="12700"/>
            <a:r>
              <a:rPr sz="3600" spc="-25" dirty="0">
                <a:solidFill>
                  <a:srgbClr val="4F81BD"/>
                </a:solidFill>
                <a:latin typeface="+mj-lt"/>
                <a:cs typeface="Calibri"/>
              </a:rPr>
              <a:t>B</a:t>
            </a:r>
            <a:r>
              <a:rPr sz="3600" spc="-5" dirty="0">
                <a:solidFill>
                  <a:srgbClr val="4F81BD"/>
                </a:solidFill>
                <a:latin typeface="+mj-lt"/>
                <a:cs typeface="Calibri"/>
              </a:rPr>
              <a:t>oo</a:t>
            </a:r>
            <a:r>
              <a:rPr sz="3600" dirty="0">
                <a:solidFill>
                  <a:srgbClr val="4F81BD"/>
                </a:solidFill>
                <a:latin typeface="+mj-lt"/>
                <a:cs typeface="Calibri"/>
              </a:rPr>
              <a:t>ts</a:t>
            </a:r>
            <a:r>
              <a:rPr sz="3600" spc="-15" dirty="0">
                <a:solidFill>
                  <a:srgbClr val="4F81BD"/>
                </a:solidFill>
                <a:latin typeface="+mj-lt"/>
                <a:cs typeface="Calibri"/>
              </a:rPr>
              <a:t>t</a:t>
            </a:r>
            <a:r>
              <a:rPr sz="3600" spc="-20" dirty="0">
                <a:solidFill>
                  <a:srgbClr val="4F81BD"/>
                </a:solidFill>
                <a:latin typeface="+mj-lt"/>
                <a:cs typeface="Calibri"/>
              </a:rPr>
              <a:t>r</a:t>
            </a:r>
            <a:r>
              <a:rPr sz="3600" dirty="0">
                <a:solidFill>
                  <a:srgbClr val="4F81BD"/>
                </a:solidFill>
                <a:latin typeface="+mj-lt"/>
                <a:cs typeface="Calibri"/>
              </a:rPr>
              <a:t>ap </a:t>
            </a:r>
            <a:r>
              <a:rPr sz="3600" spc="-20" dirty="0">
                <a:solidFill>
                  <a:srgbClr val="4F81BD"/>
                </a:solidFill>
                <a:latin typeface="+mj-lt"/>
                <a:cs typeface="Calibri"/>
              </a:rPr>
              <a:t>aggre</a:t>
            </a:r>
            <a:r>
              <a:rPr lang="en-US" sz="3600" spc="-20" dirty="0">
                <a:solidFill>
                  <a:srgbClr val="4F81BD"/>
                </a:solidFill>
                <a:latin typeface="+mj-lt"/>
                <a:cs typeface="Calibri"/>
              </a:rPr>
              <a:t>gati</a:t>
            </a:r>
            <a:r>
              <a:rPr sz="3600" dirty="0">
                <a:solidFill>
                  <a:srgbClr val="4F81BD"/>
                </a:solidFill>
                <a:latin typeface="+mj-lt"/>
                <a:cs typeface="Calibri"/>
              </a:rPr>
              <a:t>n</a:t>
            </a:r>
            <a:r>
              <a:rPr sz="3600" spc="-20" dirty="0">
                <a:solidFill>
                  <a:srgbClr val="4F81BD"/>
                </a:solidFill>
                <a:latin typeface="+mj-lt"/>
                <a:cs typeface="Calibri"/>
              </a:rPr>
              <a:t>g</a:t>
            </a:r>
            <a:endParaRPr sz="3600" dirty="0">
              <a:latin typeface="+mj-lt"/>
              <a:cs typeface="Calibri"/>
            </a:endParaRPr>
          </a:p>
        </p:txBody>
      </p:sp>
      <p:sp>
        <p:nvSpPr>
          <p:cNvPr id="3" name="object 3"/>
          <p:cNvSpPr txBox="1"/>
          <p:nvPr/>
        </p:nvSpPr>
        <p:spPr>
          <a:xfrm>
            <a:off x="2342989" y="1920313"/>
            <a:ext cx="7136765" cy="3972882"/>
          </a:xfrm>
          <a:prstGeom prst="rect">
            <a:avLst/>
          </a:prstGeom>
        </p:spPr>
        <p:txBody>
          <a:bodyPr vert="horz" wrap="square" lIns="0" tIns="0" rIns="0" bIns="0" rtlCol="0">
            <a:spAutoFit/>
          </a:bodyPr>
          <a:lstStyle/>
          <a:p>
            <a:pPr marL="12700">
              <a:lnSpc>
                <a:spcPts val="3820"/>
              </a:lnSpc>
            </a:pPr>
            <a:r>
              <a:rPr sz="3200" spc="-15" dirty="0">
                <a:solidFill>
                  <a:srgbClr val="4BACC6"/>
                </a:solidFill>
                <a:cs typeface="Calibri"/>
              </a:rPr>
              <a:t>Probl</a:t>
            </a:r>
            <a:r>
              <a:rPr sz="3200" spc="-20" dirty="0">
                <a:solidFill>
                  <a:srgbClr val="4BACC6"/>
                </a:solidFill>
                <a:cs typeface="Calibri"/>
              </a:rPr>
              <a:t>em:</a:t>
            </a:r>
            <a:endParaRPr sz="3200" dirty="0">
              <a:cs typeface="Calibri"/>
            </a:endParaRPr>
          </a:p>
          <a:p>
            <a:pPr marL="12700">
              <a:lnSpc>
                <a:spcPts val="3820"/>
              </a:lnSpc>
            </a:pPr>
            <a:r>
              <a:rPr lang="en-US" sz="3200" dirty="0" err="1">
                <a:solidFill>
                  <a:srgbClr val="9BBB59"/>
                </a:solidFill>
                <a:cs typeface="Calibri"/>
              </a:rPr>
              <a:t>Overfitting</a:t>
            </a:r>
            <a:r>
              <a:rPr lang="en-US" sz="3200" dirty="0">
                <a:solidFill>
                  <a:srgbClr val="9BBB59"/>
                </a:solidFill>
                <a:cs typeface="Calibri"/>
              </a:rPr>
              <a:t> </a:t>
            </a:r>
            <a:r>
              <a:rPr sz="3200" dirty="0">
                <a:solidFill>
                  <a:srgbClr val="9BBB59"/>
                </a:solidFill>
                <a:cs typeface="Calibri"/>
              </a:rPr>
              <a:t>to </a:t>
            </a:r>
            <a:r>
              <a:rPr sz="3200" spc="-15" dirty="0">
                <a:solidFill>
                  <a:srgbClr val="9BBB59"/>
                </a:solidFill>
                <a:cs typeface="Calibri"/>
              </a:rPr>
              <a:t>t</a:t>
            </a:r>
            <a:r>
              <a:rPr sz="3200" spc="-20" dirty="0">
                <a:solidFill>
                  <a:srgbClr val="9BBB59"/>
                </a:solidFill>
                <a:cs typeface="Calibri"/>
              </a:rPr>
              <a:t>r</a:t>
            </a:r>
            <a:r>
              <a:rPr sz="3200" dirty="0">
                <a:solidFill>
                  <a:srgbClr val="9BBB59"/>
                </a:solidFill>
                <a:cs typeface="Calibri"/>
              </a:rPr>
              <a:t>ainin</a:t>
            </a:r>
            <a:r>
              <a:rPr sz="3200" spc="-15" dirty="0">
                <a:solidFill>
                  <a:srgbClr val="9BBB59"/>
                </a:solidFill>
                <a:cs typeface="Calibri"/>
              </a:rPr>
              <a:t>g</a:t>
            </a:r>
            <a:r>
              <a:rPr sz="3200" dirty="0">
                <a:solidFill>
                  <a:srgbClr val="9BBB59"/>
                </a:solidFill>
                <a:cs typeface="Calibri"/>
              </a:rPr>
              <a:t> s</a:t>
            </a:r>
            <a:r>
              <a:rPr sz="3200" spc="-15" dirty="0">
                <a:solidFill>
                  <a:srgbClr val="9BBB59"/>
                </a:solidFill>
                <a:cs typeface="Calibri"/>
              </a:rPr>
              <a:t>et</a:t>
            </a:r>
            <a:endParaRPr sz="3200" dirty="0">
              <a:cs typeface="Calibri"/>
            </a:endParaRPr>
          </a:p>
          <a:p>
            <a:pPr>
              <a:lnSpc>
                <a:spcPct val="100000"/>
              </a:lnSpc>
            </a:pPr>
            <a:endParaRPr sz="3200" dirty="0">
              <a:cs typeface="Times New Roman"/>
            </a:endParaRPr>
          </a:p>
          <a:p>
            <a:pPr>
              <a:spcBef>
                <a:spcPts val="13"/>
              </a:spcBef>
            </a:pPr>
            <a:endParaRPr sz="3450" dirty="0">
              <a:cs typeface="Times New Roman"/>
            </a:endParaRPr>
          </a:p>
          <a:p>
            <a:pPr marL="12700">
              <a:lnSpc>
                <a:spcPts val="3820"/>
              </a:lnSpc>
            </a:pPr>
            <a:r>
              <a:rPr sz="3200" spc="90" dirty="0">
                <a:solidFill>
                  <a:srgbClr val="4BACC6"/>
                </a:solidFill>
                <a:cs typeface="Calibri"/>
              </a:rPr>
              <a:t>Sol</a:t>
            </a:r>
            <a:r>
              <a:rPr lang="en-US" sz="3200" spc="90" dirty="0">
                <a:solidFill>
                  <a:srgbClr val="4BACC6"/>
                </a:solidFill>
                <a:cs typeface="Calibri"/>
              </a:rPr>
              <a:t>utio</a:t>
            </a:r>
            <a:r>
              <a:rPr sz="3200" spc="90" dirty="0">
                <a:solidFill>
                  <a:srgbClr val="4BACC6"/>
                </a:solidFill>
                <a:cs typeface="Calibri"/>
              </a:rPr>
              <a:t>n:</a:t>
            </a:r>
            <a:endParaRPr sz="3200" dirty="0">
              <a:cs typeface="Calibri"/>
            </a:endParaRPr>
          </a:p>
          <a:p>
            <a:pPr marL="12700" marR="570865">
              <a:lnSpc>
                <a:spcPts val="3900"/>
              </a:lnSpc>
              <a:spcBef>
                <a:spcPts val="60"/>
              </a:spcBef>
            </a:pPr>
            <a:r>
              <a:rPr sz="3200" spc="-25" dirty="0">
                <a:solidFill>
                  <a:srgbClr val="F79646"/>
                </a:solidFill>
                <a:cs typeface="Calibri"/>
              </a:rPr>
              <a:t>B</a:t>
            </a:r>
            <a:r>
              <a:rPr sz="3200" spc="-5" dirty="0">
                <a:solidFill>
                  <a:srgbClr val="F79646"/>
                </a:solidFill>
                <a:cs typeface="Calibri"/>
              </a:rPr>
              <a:t>oo</a:t>
            </a:r>
            <a:r>
              <a:rPr sz="3200" dirty="0">
                <a:solidFill>
                  <a:srgbClr val="F79646"/>
                </a:solidFill>
                <a:cs typeface="Calibri"/>
              </a:rPr>
              <a:t>ts</a:t>
            </a:r>
            <a:r>
              <a:rPr sz="3200" spc="-15" dirty="0">
                <a:solidFill>
                  <a:srgbClr val="F79646"/>
                </a:solidFill>
                <a:cs typeface="Calibri"/>
              </a:rPr>
              <a:t>t</a:t>
            </a:r>
            <a:r>
              <a:rPr sz="3200" spc="-20" dirty="0">
                <a:solidFill>
                  <a:srgbClr val="F79646"/>
                </a:solidFill>
                <a:cs typeface="Calibri"/>
              </a:rPr>
              <a:t>r</a:t>
            </a:r>
            <a:r>
              <a:rPr sz="3200" dirty="0">
                <a:solidFill>
                  <a:srgbClr val="F79646"/>
                </a:solidFill>
                <a:cs typeface="Calibri"/>
              </a:rPr>
              <a:t>ap </a:t>
            </a:r>
            <a:r>
              <a:rPr sz="3200" spc="-15" dirty="0">
                <a:solidFill>
                  <a:srgbClr val="F79646"/>
                </a:solidFill>
                <a:cs typeface="Calibri"/>
              </a:rPr>
              <a:t>t</a:t>
            </a:r>
            <a:r>
              <a:rPr sz="3200" spc="-20" dirty="0">
                <a:solidFill>
                  <a:srgbClr val="F79646"/>
                </a:solidFill>
                <a:cs typeface="Calibri"/>
              </a:rPr>
              <a:t>r</a:t>
            </a:r>
            <a:r>
              <a:rPr sz="3200" dirty="0">
                <a:solidFill>
                  <a:srgbClr val="F79646"/>
                </a:solidFill>
                <a:cs typeface="Calibri"/>
              </a:rPr>
              <a:t>ainin</a:t>
            </a:r>
            <a:r>
              <a:rPr sz="3200" spc="-15" dirty="0">
                <a:solidFill>
                  <a:srgbClr val="F79646"/>
                </a:solidFill>
                <a:cs typeface="Calibri"/>
              </a:rPr>
              <a:t>g</a:t>
            </a:r>
            <a:r>
              <a:rPr sz="3200" dirty="0">
                <a:solidFill>
                  <a:srgbClr val="F79646"/>
                </a:solidFill>
                <a:cs typeface="Calibri"/>
              </a:rPr>
              <a:t> s</a:t>
            </a:r>
            <a:r>
              <a:rPr sz="3200" spc="-15" dirty="0">
                <a:solidFill>
                  <a:srgbClr val="F79646"/>
                </a:solidFill>
                <a:cs typeface="Calibri"/>
              </a:rPr>
              <a:t>et</a:t>
            </a:r>
            <a:r>
              <a:rPr sz="3200" dirty="0">
                <a:solidFill>
                  <a:srgbClr val="F79646"/>
                </a:solidFill>
                <a:cs typeface="Calibri"/>
              </a:rPr>
              <a:t> into </a:t>
            </a:r>
            <a:r>
              <a:rPr sz="3200" spc="-30" dirty="0">
                <a:solidFill>
                  <a:srgbClr val="F79646"/>
                </a:solidFill>
                <a:cs typeface="Calibri"/>
              </a:rPr>
              <a:t>m</a:t>
            </a:r>
            <a:r>
              <a:rPr sz="3200" dirty="0">
                <a:solidFill>
                  <a:srgbClr val="F79646"/>
                </a:solidFill>
                <a:cs typeface="Calibri"/>
              </a:rPr>
              <a:t>u</a:t>
            </a:r>
            <a:r>
              <a:rPr lang="en-US" sz="3200" dirty="0">
                <a:solidFill>
                  <a:srgbClr val="F79646"/>
                </a:solidFill>
                <a:cs typeface="Calibri"/>
              </a:rPr>
              <a:t>lti</a:t>
            </a:r>
            <a:r>
              <a:rPr sz="3200" dirty="0">
                <a:solidFill>
                  <a:srgbClr val="F79646"/>
                </a:solidFill>
                <a:cs typeface="Calibri"/>
              </a:rPr>
              <a:t>pl</a:t>
            </a:r>
            <a:r>
              <a:rPr sz="3200" spc="-20" dirty="0">
                <a:solidFill>
                  <a:srgbClr val="F79646"/>
                </a:solidFill>
                <a:cs typeface="Calibri"/>
              </a:rPr>
              <a:t>e</a:t>
            </a:r>
            <a:r>
              <a:rPr sz="3200" dirty="0">
                <a:solidFill>
                  <a:srgbClr val="F79646"/>
                </a:solidFill>
                <a:cs typeface="Calibri"/>
              </a:rPr>
              <a:t> s</a:t>
            </a:r>
            <a:r>
              <a:rPr sz="3200" spc="-20" dirty="0">
                <a:solidFill>
                  <a:srgbClr val="F79646"/>
                </a:solidFill>
                <a:cs typeface="Calibri"/>
              </a:rPr>
              <a:t>e</a:t>
            </a:r>
            <a:r>
              <a:rPr sz="3200" dirty="0">
                <a:solidFill>
                  <a:srgbClr val="F79646"/>
                </a:solidFill>
                <a:cs typeface="Calibri"/>
              </a:rPr>
              <a:t>ts </a:t>
            </a:r>
            <a:r>
              <a:rPr sz="3200" dirty="0">
                <a:solidFill>
                  <a:srgbClr val="7F7F7F"/>
                </a:solidFill>
                <a:cs typeface="Calibri"/>
              </a:rPr>
              <a:t>Fi</a:t>
            </a:r>
            <a:r>
              <a:rPr sz="3200" spc="-15" dirty="0">
                <a:solidFill>
                  <a:srgbClr val="7F7F7F"/>
                </a:solidFill>
                <a:cs typeface="Calibri"/>
              </a:rPr>
              <a:t>t</a:t>
            </a:r>
            <a:r>
              <a:rPr sz="3200" dirty="0">
                <a:solidFill>
                  <a:srgbClr val="7F7F7F"/>
                </a:solidFill>
                <a:cs typeface="Calibri"/>
              </a:rPr>
              <a:t> a </a:t>
            </a:r>
            <a:r>
              <a:rPr sz="3200" spc="-30" dirty="0">
                <a:solidFill>
                  <a:srgbClr val="7F7F7F"/>
                </a:solidFill>
                <a:cs typeface="Calibri"/>
              </a:rPr>
              <a:t>m</a:t>
            </a:r>
            <a:r>
              <a:rPr sz="3200" spc="-5" dirty="0">
                <a:solidFill>
                  <a:srgbClr val="7F7F7F"/>
                </a:solidFill>
                <a:cs typeface="Calibri"/>
              </a:rPr>
              <a:t>o</a:t>
            </a:r>
            <a:r>
              <a:rPr sz="3200" dirty="0">
                <a:solidFill>
                  <a:srgbClr val="7F7F7F"/>
                </a:solidFill>
                <a:cs typeface="Calibri"/>
              </a:rPr>
              <a:t>d</a:t>
            </a:r>
            <a:r>
              <a:rPr sz="3200" spc="-20" dirty="0">
                <a:solidFill>
                  <a:srgbClr val="7F7F7F"/>
                </a:solidFill>
                <a:cs typeface="Calibri"/>
              </a:rPr>
              <a:t>e</a:t>
            </a:r>
            <a:r>
              <a:rPr sz="3200" dirty="0">
                <a:solidFill>
                  <a:srgbClr val="7F7F7F"/>
                </a:solidFill>
                <a:cs typeface="Calibri"/>
              </a:rPr>
              <a:t>l to </a:t>
            </a:r>
            <a:r>
              <a:rPr sz="3200" spc="-15" dirty="0">
                <a:solidFill>
                  <a:srgbClr val="7F7F7F"/>
                </a:solidFill>
                <a:cs typeface="Calibri"/>
              </a:rPr>
              <a:t>eac</a:t>
            </a:r>
            <a:r>
              <a:rPr sz="3200" dirty="0">
                <a:solidFill>
                  <a:srgbClr val="7F7F7F"/>
                </a:solidFill>
                <a:cs typeface="Calibri"/>
              </a:rPr>
              <a:t>h </a:t>
            </a:r>
            <a:r>
              <a:rPr sz="3200" spc="-20" dirty="0">
                <a:solidFill>
                  <a:srgbClr val="7F7F7F"/>
                </a:solidFill>
                <a:cs typeface="Calibri"/>
              </a:rPr>
              <a:t>r</a:t>
            </a:r>
            <a:r>
              <a:rPr sz="3200" dirty="0">
                <a:solidFill>
                  <a:srgbClr val="7F7F7F"/>
                </a:solidFill>
                <a:cs typeface="Calibri"/>
              </a:rPr>
              <a:t>and</a:t>
            </a:r>
            <a:r>
              <a:rPr sz="3200" spc="-5" dirty="0">
                <a:solidFill>
                  <a:srgbClr val="7F7F7F"/>
                </a:solidFill>
                <a:cs typeface="Calibri"/>
              </a:rPr>
              <a:t>o</a:t>
            </a:r>
            <a:r>
              <a:rPr sz="3200" spc="-30" dirty="0">
                <a:solidFill>
                  <a:srgbClr val="7F7F7F"/>
                </a:solidFill>
                <a:cs typeface="Calibri"/>
              </a:rPr>
              <a:t>m</a:t>
            </a:r>
            <a:r>
              <a:rPr sz="3200" dirty="0">
                <a:solidFill>
                  <a:srgbClr val="7F7F7F"/>
                </a:solidFill>
                <a:cs typeface="Calibri"/>
              </a:rPr>
              <a:t> s</a:t>
            </a:r>
            <a:r>
              <a:rPr sz="3200" spc="-15" dirty="0">
                <a:solidFill>
                  <a:srgbClr val="7F7F7F"/>
                </a:solidFill>
                <a:cs typeface="Calibri"/>
              </a:rPr>
              <a:t>et</a:t>
            </a:r>
            <a:endParaRPr sz="3200" dirty="0">
              <a:cs typeface="Calibri"/>
            </a:endParaRPr>
          </a:p>
          <a:p>
            <a:pPr marL="12700">
              <a:lnSpc>
                <a:spcPts val="3660"/>
              </a:lnSpc>
            </a:pPr>
            <a:r>
              <a:rPr sz="3200" dirty="0">
                <a:solidFill>
                  <a:srgbClr val="8064A2"/>
                </a:solidFill>
                <a:cs typeface="Calibri"/>
              </a:rPr>
              <a:t>E</a:t>
            </a:r>
            <a:r>
              <a:rPr sz="3200" spc="-15" dirty="0">
                <a:solidFill>
                  <a:srgbClr val="8064A2"/>
                </a:solidFill>
                <a:cs typeface="Calibri"/>
              </a:rPr>
              <a:t>ach </a:t>
            </a:r>
            <a:r>
              <a:rPr sz="3200" spc="-30" dirty="0">
                <a:solidFill>
                  <a:srgbClr val="8064A2"/>
                </a:solidFill>
                <a:cs typeface="Calibri"/>
              </a:rPr>
              <a:t>m</a:t>
            </a:r>
            <a:r>
              <a:rPr sz="3200" spc="-5" dirty="0">
                <a:solidFill>
                  <a:srgbClr val="8064A2"/>
                </a:solidFill>
                <a:cs typeface="Calibri"/>
              </a:rPr>
              <a:t>o</a:t>
            </a:r>
            <a:r>
              <a:rPr sz="3200" dirty="0">
                <a:solidFill>
                  <a:srgbClr val="8064A2"/>
                </a:solidFill>
                <a:cs typeface="Calibri"/>
              </a:rPr>
              <a:t>d</a:t>
            </a:r>
            <a:r>
              <a:rPr sz="3200" spc="-20" dirty="0">
                <a:solidFill>
                  <a:srgbClr val="8064A2"/>
                </a:solidFill>
                <a:cs typeface="Calibri"/>
              </a:rPr>
              <a:t>e</a:t>
            </a:r>
            <a:r>
              <a:rPr sz="3200" dirty="0">
                <a:solidFill>
                  <a:srgbClr val="8064A2"/>
                </a:solidFill>
                <a:cs typeface="Calibri"/>
              </a:rPr>
              <a:t>l has </a:t>
            </a:r>
            <a:r>
              <a:rPr sz="3200" spc="-5" dirty="0">
                <a:solidFill>
                  <a:srgbClr val="8064A2"/>
                </a:solidFill>
                <a:cs typeface="Calibri"/>
              </a:rPr>
              <a:t>o</a:t>
            </a:r>
            <a:r>
              <a:rPr sz="3200" dirty="0">
                <a:solidFill>
                  <a:srgbClr val="8064A2"/>
                </a:solidFill>
                <a:cs typeface="Calibri"/>
              </a:rPr>
              <a:t>n</a:t>
            </a:r>
            <a:r>
              <a:rPr sz="3200" spc="-20" dirty="0">
                <a:solidFill>
                  <a:srgbClr val="8064A2"/>
                </a:solidFill>
                <a:cs typeface="Calibri"/>
              </a:rPr>
              <a:t>e</a:t>
            </a:r>
            <a:r>
              <a:rPr sz="3200" dirty="0">
                <a:solidFill>
                  <a:srgbClr val="8064A2"/>
                </a:solidFill>
                <a:cs typeface="Calibri"/>
              </a:rPr>
              <a:t> </a:t>
            </a:r>
            <a:r>
              <a:rPr sz="3200" spc="-15" dirty="0">
                <a:solidFill>
                  <a:srgbClr val="8064A2"/>
                </a:solidFill>
                <a:cs typeface="Calibri"/>
              </a:rPr>
              <a:t>v</a:t>
            </a:r>
            <a:r>
              <a:rPr sz="3200" spc="-5" dirty="0">
                <a:solidFill>
                  <a:srgbClr val="8064A2"/>
                </a:solidFill>
                <a:cs typeface="Calibri"/>
              </a:rPr>
              <a:t>o</a:t>
            </a:r>
            <a:r>
              <a:rPr sz="3200" spc="-15" dirty="0">
                <a:solidFill>
                  <a:srgbClr val="8064A2"/>
                </a:solidFill>
                <a:cs typeface="Calibri"/>
              </a:rPr>
              <a:t>te,</a:t>
            </a:r>
            <a:r>
              <a:rPr sz="3200" dirty="0">
                <a:solidFill>
                  <a:srgbClr val="8064A2"/>
                </a:solidFill>
                <a:cs typeface="Calibri"/>
              </a:rPr>
              <a:t> </a:t>
            </a:r>
            <a:r>
              <a:rPr sz="3200" spc="-15" dirty="0">
                <a:solidFill>
                  <a:srgbClr val="8064A2"/>
                </a:solidFill>
                <a:cs typeface="Calibri"/>
              </a:rPr>
              <a:t>c</a:t>
            </a:r>
            <a:r>
              <a:rPr sz="3200" dirty="0">
                <a:solidFill>
                  <a:srgbClr val="8064A2"/>
                </a:solidFill>
                <a:cs typeface="Calibri"/>
              </a:rPr>
              <a:t>h</a:t>
            </a:r>
            <a:r>
              <a:rPr sz="3200" spc="-5" dirty="0">
                <a:solidFill>
                  <a:srgbClr val="8064A2"/>
                </a:solidFill>
                <a:cs typeface="Calibri"/>
              </a:rPr>
              <a:t>oo</a:t>
            </a:r>
            <a:r>
              <a:rPr sz="3200" dirty="0">
                <a:solidFill>
                  <a:srgbClr val="8064A2"/>
                </a:solidFill>
                <a:cs typeface="Calibri"/>
              </a:rPr>
              <a:t>s</a:t>
            </a:r>
            <a:r>
              <a:rPr sz="3200" spc="-20" dirty="0">
                <a:solidFill>
                  <a:srgbClr val="8064A2"/>
                </a:solidFill>
                <a:cs typeface="Calibri"/>
              </a:rPr>
              <a:t>e</a:t>
            </a:r>
            <a:r>
              <a:rPr sz="3200" dirty="0">
                <a:solidFill>
                  <a:srgbClr val="8064A2"/>
                </a:solidFill>
                <a:cs typeface="Calibri"/>
              </a:rPr>
              <a:t> </a:t>
            </a:r>
            <a:r>
              <a:rPr sz="3200" spc="-30" dirty="0">
                <a:solidFill>
                  <a:srgbClr val="8064A2"/>
                </a:solidFill>
                <a:cs typeface="Calibri"/>
              </a:rPr>
              <a:t>m</a:t>
            </a:r>
            <a:r>
              <a:rPr sz="3200" dirty="0">
                <a:solidFill>
                  <a:srgbClr val="8064A2"/>
                </a:solidFill>
                <a:cs typeface="Calibri"/>
              </a:rPr>
              <a:t>ax </a:t>
            </a:r>
            <a:r>
              <a:rPr sz="3200" spc="-15" dirty="0">
                <a:solidFill>
                  <a:srgbClr val="8064A2"/>
                </a:solidFill>
                <a:cs typeface="Calibri"/>
              </a:rPr>
              <a:t>v</a:t>
            </a:r>
            <a:r>
              <a:rPr sz="3200" spc="-5" dirty="0">
                <a:solidFill>
                  <a:srgbClr val="8064A2"/>
                </a:solidFill>
                <a:cs typeface="Calibri"/>
              </a:rPr>
              <a:t>o</a:t>
            </a:r>
            <a:r>
              <a:rPr sz="3200" spc="-15" dirty="0">
                <a:solidFill>
                  <a:srgbClr val="8064A2"/>
                </a:solidFill>
                <a:cs typeface="Calibri"/>
              </a:rPr>
              <a:t>te</a:t>
            </a:r>
            <a:endParaRPr sz="3200" dirty="0">
              <a:cs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object 2"/>
          <p:cNvGraphicFramePr>
            <a:graphicFrameLocks noGrp="1"/>
          </p:cNvGraphicFramePr>
          <p:nvPr>
            <p:extLst>
              <p:ext uri="{D42A27DB-BD31-4B8C-83A1-F6EECF244321}">
                <p14:modId xmlns:p14="http://schemas.microsoft.com/office/powerpoint/2010/main" val="2437587356"/>
              </p:ext>
            </p:extLst>
          </p:nvPr>
        </p:nvGraphicFramePr>
        <p:xfrm>
          <a:off x="1524001" y="1275347"/>
          <a:ext cx="6562723" cy="4112659"/>
        </p:xfrm>
        <a:graphic>
          <a:graphicData uri="http://schemas.openxmlformats.org/drawingml/2006/table">
            <a:tbl>
              <a:tblPr firstRow="1" bandRow="1">
                <a:tableStyleId>{2D5ABB26-0587-4C30-8999-92F81FD0307C}</a:tableStyleId>
              </a:tblPr>
              <a:tblGrid>
                <a:gridCol w="212360">
                  <a:extLst>
                    <a:ext uri="{9D8B030D-6E8A-4147-A177-3AD203B41FA5}">
                      <a16:colId xmlns:a16="http://schemas.microsoft.com/office/drawing/2014/main" val="20000"/>
                    </a:ext>
                  </a:extLst>
                </a:gridCol>
                <a:gridCol w="672261">
                  <a:extLst>
                    <a:ext uri="{9D8B030D-6E8A-4147-A177-3AD203B41FA5}">
                      <a16:colId xmlns:a16="http://schemas.microsoft.com/office/drawing/2014/main" val="20001"/>
                    </a:ext>
                  </a:extLst>
                </a:gridCol>
                <a:gridCol w="1702539">
                  <a:extLst>
                    <a:ext uri="{9D8B030D-6E8A-4147-A177-3AD203B41FA5}">
                      <a16:colId xmlns:a16="http://schemas.microsoft.com/office/drawing/2014/main" val="20002"/>
                    </a:ext>
                  </a:extLst>
                </a:gridCol>
                <a:gridCol w="573615">
                  <a:extLst>
                    <a:ext uri="{9D8B030D-6E8A-4147-A177-3AD203B41FA5}">
                      <a16:colId xmlns:a16="http://schemas.microsoft.com/office/drawing/2014/main" val="20003"/>
                    </a:ext>
                  </a:extLst>
                </a:gridCol>
                <a:gridCol w="1066436">
                  <a:extLst>
                    <a:ext uri="{9D8B030D-6E8A-4147-A177-3AD203B41FA5}">
                      <a16:colId xmlns:a16="http://schemas.microsoft.com/office/drawing/2014/main" val="20004"/>
                    </a:ext>
                  </a:extLst>
                </a:gridCol>
                <a:gridCol w="1305890">
                  <a:extLst>
                    <a:ext uri="{9D8B030D-6E8A-4147-A177-3AD203B41FA5}">
                      <a16:colId xmlns:a16="http://schemas.microsoft.com/office/drawing/2014/main" val="20005"/>
                    </a:ext>
                  </a:extLst>
                </a:gridCol>
                <a:gridCol w="488183">
                  <a:extLst>
                    <a:ext uri="{9D8B030D-6E8A-4147-A177-3AD203B41FA5}">
                      <a16:colId xmlns:a16="http://schemas.microsoft.com/office/drawing/2014/main" val="20006"/>
                    </a:ext>
                  </a:extLst>
                </a:gridCol>
                <a:gridCol w="541439">
                  <a:extLst>
                    <a:ext uri="{9D8B030D-6E8A-4147-A177-3AD203B41FA5}">
                      <a16:colId xmlns:a16="http://schemas.microsoft.com/office/drawing/2014/main" val="20007"/>
                    </a:ext>
                  </a:extLst>
                </a:gridCol>
              </a:tblGrid>
              <a:tr h="287222">
                <a:tc>
                  <a:txBody>
                    <a:bodyPr/>
                    <a:lstStyle/>
                    <a:p>
                      <a:pPr marL="40640" algn="l">
                        <a:lnSpc>
                          <a:spcPct val="100000"/>
                        </a:lnSpc>
                        <a:spcBef>
                          <a:spcPts val="210"/>
                        </a:spcBef>
                      </a:pPr>
                      <a:endParaRPr sz="800" b="1" dirty="0">
                        <a:solidFill>
                          <a:schemeClr val="tx1"/>
                        </a:solidFill>
                        <a:latin typeface="+mn-lt"/>
                        <a:cs typeface="Times New Roman"/>
                      </a:endParaRP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tc>
                  <a:txBody>
                    <a:bodyPr/>
                    <a:lstStyle/>
                    <a:p>
                      <a:pPr marL="0" indent="0" algn="l">
                        <a:lnSpc>
                          <a:spcPct val="100000"/>
                        </a:lnSpc>
                        <a:spcBef>
                          <a:spcPts val="360"/>
                        </a:spcBef>
                      </a:pPr>
                      <a:r>
                        <a:rPr lang="en-US" sz="800" b="1" i="0" dirty="0">
                          <a:solidFill>
                            <a:schemeClr val="tx1"/>
                          </a:solidFill>
                          <a:latin typeface="+mn-lt"/>
                          <a:ea typeface="+mn-ea"/>
                          <a:cs typeface="Arial"/>
                        </a:rPr>
                        <a:t>Date</a:t>
                      </a:r>
                      <a:endParaRPr sz="800" b="1" i="0" dirty="0">
                        <a:solidFill>
                          <a:schemeClr val="tx1"/>
                        </a:solidFill>
                        <a:latin typeface="+mn-lt"/>
                        <a:ea typeface="+mn-ea"/>
                        <a:cs typeface="Arial"/>
                      </a:endParaRP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tc>
                  <a:txBody>
                    <a:bodyPr/>
                    <a:lstStyle/>
                    <a:p>
                      <a:pPr marL="0" indent="0" algn="l">
                        <a:lnSpc>
                          <a:spcPct val="100000"/>
                        </a:lnSpc>
                        <a:spcBef>
                          <a:spcPts val="360"/>
                        </a:spcBef>
                      </a:pPr>
                      <a:r>
                        <a:rPr lang="en-US" sz="800" b="1" i="0" dirty="0">
                          <a:solidFill>
                            <a:schemeClr val="tx1"/>
                          </a:solidFill>
                          <a:latin typeface="+mn-lt"/>
                          <a:ea typeface="+mn-ea"/>
                          <a:cs typeface="Arial"/>
                        </a:rPr>
                        <a:t>Title</a:t>
                      </a:r>
                      <a:endParaRPr sz="800" b="1" i="0" dirty="0">
                        <a:solidFill>
                          <a:schemeClr val="tx1"/>
                        </a:solidFill>
                        <a:latin typeface="+mn-lt"/>
                        <a:ea typeface="+mn-ea"/>
                        <a:cs typeface="Arial"/>
                      </a:endParaRP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tc>
                  <a:txBody>
                    <a:bodyPr/>
                    <a:lstStyle/>
                    <a:p>
                      <a:pPr marL="0" indent="0" algn="l">
                        <a:lnSpc>
                          <a:spcPct val="100000"/>
                        </a:lnSpc>
                        <a:spcBef>
                          <a:spcPts val="360"/>
                        </a:spcBef>
                      </a:pPr>
                      <a:r>
                        <a:rPr lang="en-US" sz="800" b="1" i="0" dirty="0">
                          <a:solidFill>
                            <a:schemeClr val="tx1"/>
                          </a:solidFill>
                          <a:latin typeface="+mn-lt"/>
                          <a:ea typeface="+mn-ea"/>
                          <a:cs typeface="Arial"/>
                        </a:rPr>
                        <a:t>Budget</a:t>
                      </a:r>
                      <a:endParaRPr sz="800" b="1" i="0" dirty="0">
                        <a:solidFill>
                          <a:schemeClr val="tx1"/>
                        </a:solidFill>
                        <a:latin typeface="+mn-lt"/>
                        <a:ea typeface="+mn-ea"/>
                        <a:cs typeface="Arial"/>
                      </a:endParaRP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tc>
                  <a:txBody>
                    <a:bodyPr/>
                    <a:lstStyle/>
                    <a:p>
                      <a:pPr marL="0" indent="0" algn="l">
                        <a:lnSpc>
                          <a:spcPct val="100000"/>
                        </a:lnSpc>
                        <a:spcBef>
                          <a:spcPts val="340"/>
                        </a:spcBef>
                      </a:pPr>
                      <a:r>
                        <a:rPr lang="en-US" sz="800" b="1" i="0" dirty="0">
                          <a:solidFill>
                            <a:schemeClr val="tx1"/>
                          </a:solidFill>
                          <a:latin typeface="+mn-lt"/>
                          <a:ea typeface="+mn-ea"/>
                          <a:cs typeface="Arial"/>
                        </a:rPr>
                        <a:t>DomesticTotalGross</a:t>
                      </a:r>
                      <a:endParaRPr sz="800" b="1" i="0" dirty="0">
                        <a:solidFill>
                          <a:schemeClr val="tx1"/>
                        </a:solidFill>
                        <a:latin typeface="+mn-lt"/>
                        <a:ea typeface="+mn-ea"/>
                        <a:cs typeface="Arial"/>
                      </a:endParaRP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tc>
                  <a:txBody>
                    <a:bodyPr/>
                    <a:lstStyle/>
                    <a:p>
                      <a:pPr marL="0" indent="0" algn="l">
                        <a:lnSpc>
                          <a:spcPct val="100000"/>
                        </a:lnSpc>
                        <a:spcBef>
                          <a:spcPts val="250"/>
                        </a:spcBef>
                      </a:pPr>
                      <a:r>
                        <a:rPr lang="en-US" sz="800" b="1" i="0" dirty="0">
                          <a:solidFill>
                            <a:schemeClr val="tx1"/>
                          </a:solidFill>
                          <a:latin typeface="+mn-lt"/>
                          <a:ea typeface="+mn-ea"/>
                          <a:cs typeface="Arial"/>
                        </a:rPr>
                        <a:t>Director</a:t>
                      </a:r>
                      <a:endParaRPr sz="800" b="1" i="0" dirty="0">
                        <a:solidFill>
                          <a:schemeClr val="tx1"/>
                        </a:solidFill>
                        <a:latin typeface="+mn-lt"/>
                        <a:ea typeface="+mn-ea"/>
                        <a:cs typeface="Arial"/>
                      </a:endParaRP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tc>
                  <a:txBody>
                    <a:bodyPr/>
                    <a:lstStyle/>
                    <a:p>
                      <a:pPr marL="0" indent="0" algn="l">
                        <a:lnSpc>
                          <a:spcPct val="100000"/>
                        </a:lnSpc>
                        <a:spcBef>
                          <a:spcPts val="250"/>
                        </a:spcBef>
                      </a:pPr>
                      <a:r>
                        <a:rPr lang="en-US" sz="800" b="1" i="0" dirty="0">
                          <a:solidFill>
                            <a:schemeClr val="tx1"/>
                          </a:solidFill>
                          <a:latin typeface="+mn-lt"/>
                          <a:cs typeface="Arial"/>
                        </a:rPr>
                        <a:t>Rating</a:t>
                      </a:r>
                      <a:endParaRPr sz="800" b="1" i="0" dirty="0">
                        <a:solidFill>
                          <a:schemeClr val="tx1"/>
                        </a:solidFill>
                        <a:latin typeface="+mn-lt"/>
                        <a:cs typeface="Arial"/>
                      </a:endParaRP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tc>
                  <a:txBody>
                    <a:bodyPr/>
                    <a:lstStyle/>
                    <a:p>
                      <a:pPr marL="0" indent="0" algn="l">
                        <a:lnSpc>
                          <a:spcPct val="100000"/>
                        </a:lnSpc>
                        <a:spcBef>
                          <a:spcPts val="250"/>
                        </a:spcBef>
                      </a:pPr>
                      <a:r>
                        <a:rPr lang="en-US" sz="800" b="1" i="0" dirty="0">
                          <a:solidFill>
                            <a:schemeClr val="tx1"/>
                          </a:solidFill>
                          <a:latin typeface="+mn-lt"/>
                          <a:cs typeface="Arial"/>
                        </a:rPr>
                        <a:t>Runtime</a:t>
                      </a:r>
                      <a:endParaRPr sz="800" b="1" i="0" dirty="0">
                        <a:solidFill>
                          <a:schemeClr val="tx1"/>
                        </a:solidFill>
                        <a:latin typeface="+mn-lt"/>
                        <a:cs typeface="Arial"/>
                      </a:endParaRP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extLst>
                  <a:ext uri="{0D108BD9-81ED-4DB2-BD59-A6C34878D82A}">
                    <a16:rowId xmlns:a16="http://schemas.microsoft.com/office/drawing/2014/main" val="10000"/>
                  </a:ext>
                </a:extLst>
              </a:tr>
              <a:tr h="207003">
                <a:tc>
                  <a:txBody>
                    <a:bodyPr/>
                    <a:lstStyle/>
                    <a:p>
                      <a:pPr algn="l" fontAlgn="b"/>
                      <a:r>
                        <a:rPr lang="en-US" sz="800" b="1" i="0" u="none" strike="noStrike" dirty="0">
                          <a:solidFill>
                            <a:srgbClr val="000000"/>
                          </a:solidFill>
                          <a:effectLst/>
                          <a:latin typeface="+mn-lt"/>
                        </a:rPr>
                        <a:t>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2013-11-22</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The Hunger Games: Catching Fire</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130000000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424668047</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Francis Lawrence</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146</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1"/>
                  </a:ext>
                </a:extLst>
              </a:tr>
              <a:tr h="207003">
                <a:tc>
                  <a:txBody>
                    <a:bodyPr/>
                    <a:lstStyle/>
                    <a:p>
                      <a:pPr algn="l" fontAlgn="b"/>
                      <a:r>
                        <a:rPr lang="en-US" sz="800" b="1" i="0" u="none" strike="noStrike" dirty="0">
                          <a:solidFill>
                            <a:srgbClr val="000000"/>
                          </a:solidFill>
                          <a:effectLst/>
                          <a:latin typeface="+mn-lt"/>
                        </a:rPr>
                        <a:t>1</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2013-05-03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Iron Man 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200000000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409013994</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Shane Black</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128</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2"/>
                  </a:ext>
                </a:extLst>
              </a:tr>
              <a:tr h="207003">
                <a:tc>
                  <a:txBody>
                    <a:bodyPr/>
                    <a:lstStyle/>
                    <a:p>
                      <a:pPr algn="l" fontAlgn="b"/>
                      <a:r>
                        <a:rPr lang="en-US" sz="800" b="1" i="0" u="none" strike="noStrike" dirty="0">
                          <a:solidFill>
                            <a:srgbClr val="000000"/>
                          </a:solidFill>
                          <a:effectLst/>
                          <a:latin typeface="+mn-lt"/>
                        </a:rPr>
                        <a:t>2</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2013-11-22</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Frozen</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150000000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400738009</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Chris BuckJennifer Lee</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108</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3"/>
                  </a:ext>
                </a:extLst>
              </a:tr>
              <a:tr h="297191">
                <a:tc>
                  <a:txBody>
                    <a:bodyPr/>
                    <a:lstStyle/>
                    <a:p>
                      <a:pPr algn="l" fontAlgn="b"/>
                      <a:r>
                        <a:rPr lang="en-US" sz="800" b="1" i="0" u="none" strike="noStrike" dirty="0">
                          <a:solidFill>
                            <a:srgbClr val="000000"/>
                          </a:solidFill>
                          <a:effectLst/>
                          <a:latin typeface="+mn-lt"/>
                        </a:rPr>
                        <a:t>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2013-07-03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Despicable Me 2</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760000000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368061265</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Pierre CoffinChris Renaud</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98</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4"/>
                  </a:ext>
                </a:extLst>
              </a:tr>
              <a:tr h="207003">
                <a:tc>
                  <a:txBody>
                    <a:bodyPr/>
                    <a:lstStyle/>
                    <a:p>
                      <a:pPr algn="l" fontAlgn="b"/>
                      <a:r>
                        <a:rPr lang="en-US" sz="800" b="1" i="0" u="none" strike="noStrike" dirty="0">
                          <a:solidFill>
                            <a:srgbClr val="000000"/>
                          </a:solidFill>
                          <a:effectLst/>
                          <a:latin typeface="+mn-lt"/>
                        </a:rPr>
                        <a:t>4</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2013-06-14</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Man of Steel</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225000000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291045518</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Zack Snyder</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143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5"/>
                  </a:ext>
                </a:extLst>
              </a:tr>
              <a:tr h="207003">
                <a:tc>
                  <a:txBody>
                    <a:bodyPr/>
                    <a:lstStyle/>
                    <a:p>
                      <a:pPr algn="l" fontAlgn="b"/>
                      <a:r>
                        <a:rPr lang="en-US" sz="800" b="1" i="0" u="none" strike="noStrike" dirty="0">
                          <a:solidFill>
                            <a:srgbClr val="000000"/>
                          </a:solidFill>
                          <a:effectLst/>
                          <a:latin typeface="+mn-lt"/>
                        </a:rPr>
                        <a:t>5</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2013-10-04</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Gravity</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100000000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274092705</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Alfonso Cuaron</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91</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6"/>
                  </a:ext>
                </a:extLst>
              </a:tr>
              <a:tr h="207003">
                <a:tc>
                  <a:txBody>
                    <a:bodyPr/>
                    <a:lstStyle/>
                    <a:p>
                      <a:pPr algn="l" fontAlgn="b"/>
                      <a:r>
                        <a:rPr lang="en-US" sz="800" b="1" i="0" u="none" strike="noStrike" dirty="0">
                          <a:solidFill>
                            <a:srgbClr val="000000"/>
                          </a:solidFill>
                          <a:effectLst/>
                          <a:latin typeface="+mn-lt"/>
                        </a:rPr>
                        <a:t>6</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2013-06-21</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Monsters University</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NaN</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268492764</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Dan Scanion</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G</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107</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7"/>
                  </a:ext>
                </a:extLst>
              </a:tr>
              <a:tr h="234380">
                <a:tc>
                  <a:txBody>
                    <a:bodyPr/>
                    <a:lstStyle/>
                    <a:p>
                      <a:pPr algn="l" fontAlgn="b"/>
                      <a:r>
                        <a:rPr lang="en-US" sz="800" b="1" i="0" u="none" strike="noStrike" dirty="0">
                          <a:solidFill>
                            <a:srgbClr val="000000"/>
                          </a:solidFill>
                          <a:effectLst/>
                          <a:latin typeface="+mn-lt"/>
                        </a:rPr>
                        <a:t>7</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2013-12-13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The Hobbit: The Desolation of Smaug</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NaN</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258366855</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Peter Jackson</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161</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8"/>
                  </a:ext>
                </a:extLst>
              </a:tr>
              <a:tr h="207003">
                <a:tc>
                  <a:txBody>
                    <a:bodyPr/>
                    <a:lstStyle/>
                    <a:p>
                      <a:pPr algn="l" fontAlgn="b"/>
                      <a:r>
                        <a:rPr lang="en-US" sz="800" b="1" i="0" u="none" strike="noStrike" dirty="0">
                          <a:solidFill>
                            <a:srgbClr val="000000"/>
                          </a:solidFill>
                          <a:effectLst/>
                          <a:latin typeface="+mn-lt"/>
                        </a:rPr>
                        <a:t>8</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2013-05-24</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Fast &amp; Furious 6</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160000000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238679850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Justin Lin</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130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09"/>
                  </a:ext>
                </a:extLst>
              </a:tr>
              <a:tr h="207003">
                <a:tc>
                  <a:txBody>
                    <a:bodyPr/>
                    <a:lstStyle/>
                    <a:p>
                      <a:pPr algn="l" fontAlgn="b"/>
                      <a:r>
                        <a:rPr lang="en-US" sz="800" b="1" i="0" u="none" strike="noStrike" dirty="0">
                          <a:solidFill>
                            <a:srgbClr val="000000"/>
                          </a:solidFill>
                          <a:effectLst/>
                          <a:latin typeface="+mn-lt"/>
                        </a:rPr>
                        <a:t>9</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2013-03-08</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OZ The Great and Powerful</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215000000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234911825</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Sam Raimi</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127</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0"/>
                  </a:ext>
                </a:extLst>
              </a:tr>
              <a:tr h="207003">
                <a:tc>
                  <a:txBody>
                    <a:bodyPr/>
                    <a:lstStyle/>
                    <a:p>
                      <a:pPr algn="l" fontAlgn="b"/>
                      <a:r>
                        <a:rPr lang="en-US" sz="800" b="1" i="0" u="none" strike="noStrike" dirty="0">
                          <a:solidFill>
                            <a:srgbClr val="000000"/>
                          </a:solidFill>
                          <a:effectLst/>
                          <a:latin typeface="+mn-lt"/>
                        </a:rPr>
                        <a:t>10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2013-05-16</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dirty="0">
                          <a:solidFill>
                            <a:srgbClr val="000000"/>
                          </a:solidFill>
                          <a:effectLst/>
                          <a:latin typeface="+mn-lt"/>
                        </a:rPr>
                        <a:t>Star Trek Into Darkness</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190000000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228778661</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J.J. Abrams</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123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1"/>
                  </a:ext>
                </a:extLst>
              </a:tr>
              <a:tr h="207003">
                <a:tc>
                  <a:txBody>
                    <a:bodyPr/>
                    <a:lstStyle/>
                    <a:p>
                      <a:pPr algn="l" fontAlgn="b"/>
                      <a:r>
                        <a:rPr lang="en-US" sz="800" b="1" i="0" u="none" strike="noStrike" dirty="0">
                          <a:solidFill>
                            <a:srgbClr val="000000"/>
                          </a:solidFill>
                          <a:effectLst/>
                          <a:latin typeface="+mn-lt"/>
                        </a:rPr>
                        <a:t>11</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2013-11-08</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Thor: The Drak World</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170000000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206362140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Alan Taylor</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120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2"/>
                  </a:ext>
                </a:extLst>
              </a:tr>
              <a:tr h="207003">
                <a:tc>
                  <a:txBody>
                    <a:bodyPr/>
                    <a:lstStyle/>
                    <a:p>
                      <a:pPr algn="l" fontAlgn="b"/>
                      <a:r>
                        <a:rPr lang="en-US" sz="800" b="1" i="0" u="none" strike="noStrike" dirty="0">
                          <a:solidFill>
                            <a:srgbClr val="000000"/>
                          </a:solidFill>
                          <a:effectLst/>
                          <a:latin typeface="+mn-lt"/>
                        </a:rPr>
                        <a:t>12</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2013-06-21</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World War Z</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190000000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202359711</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Marc Forster</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116</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3"/>
                  </a:ext>
                </a:extLst>
              </a:tr>
              <a:tr h="197262">
                <a:tc>
                  <a:txBody>
                    <a:bodyPr/>
                    <a:lstStyle/>
                    <a:p>
                      <a:pPr algn="l" fontAlgn="b"/>
                      <a:r>
                        <a:rPr lang="en-US" sz="800" b="1" i="0" u="none" strike="noStrike" dirty="0">
                          <a:solidFill>
                            <a:srgbClr val="000000"/>
                          </a:solidFill>
                          <a:effectLst/>
                          <a:latin typeface="+mn-lt"/>
                        </a:rPr>
                        <a:t>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2013-03-22</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dirty="0">
                          <a:solidFill>
                            <a:srgbClr val="000000"/>
                          </a:solidFill>
                          <a:effectLst/>
                          <a:latin typeface="+mn-lt"/>
                        </a:rPr>
                        <a:t>The Croods</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135000000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187168425</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Kirk De MiccoChris Sanders</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PG</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98</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4"/>
                  </a:ext>
                </a:extLst>
              </a:tr>
              <a:tr h="207003">
                <a:tc>
                  <a:txBody>
                    <a:bodyPr/>
                    <a:lstStyle/>
                    <a:p>
                      <a:pPr algn="l" fontAlgn="b"/>
                      <a:r>
                        <a:rPr lang="en-US" sz="800" b="1" i="0" u="none" strike="noStrike" dirty="0">
                          <a:solidFill>
                            <a:srgbClr val="000000"/>
                          </a:solidFill>
                          <a:effectLst/>
                          <a:latin typeface="+mn-lt"/>
                        </a:rPr>
                        <a:t>14</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2013-06-28</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The Heat</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43000000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dirty="0">
                          <a:solidFill>
                            <a:srgbClr val="000000"/>
                          </a:solidFill>
                          <a:effectLst/>
                          <a:latin typeface="+mn-lt"/>
                        </a:rPr>
                        <a:t>159582188</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Paul Feig</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R</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117</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5"/>
                  </a:ext>
                </a:extLst>
              </a:tr>
              <a:tr h="198562">
                <a:tc>
                  <a:txBody>
                    <a:bodyPr/>
                    <a:lstStyle/>
                    <a:p>
                      <a:pPr algn="l" fontAlgn="b"/>
                      <a:r>
                        <a:rPr lang="en-US" sz="800" b="1" i="0" u="none" strike="noStrike" dirty="0">
                          <a:solidFill>
                            <a:srgbClr val="000000"/>
                          </a:solidFill>
                          <a:effectLst/>
                          <a:latin typeface="+mn-lt"/>
                        </a:rPr>
                        <a:t>15</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2013-08-07</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We're the Millers</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37000000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150394119</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Rawson Marshall Thurber</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R</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110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6"/>
                  </a:ext>
                </a:extLst>
              </a:tr>
              <a:tr h="207003">
                <a:tc>
                  <a:txBody>
                    <a:bodyPr/>
                    <a:lstStyle/>
                    <a:p>
                      <a:pPr algn="l" fontAlgn="b"/>
                      <a:r>
                        <a:rPr lang="en-US" sz="800" b="1" i="0" u="none" strike="noStrike" dirty="0">
                          <a:solidFill>
                            <a:srgbClr val="000000"/>
                          </a:solidFill>
                          <a:effectLst/>
                          <a:latin typeface="+mn-lt"/>
                        </a:rPr>
                        <a:t>16</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2013-12-13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American Hustle</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40000000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150117807</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David O. Russell</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R</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138</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7"/>
                  </a:ext>
                </a:extLst>
              </a:tr>
              <a:tr h="207003">
                <a:tc>
                  <a:txBody>
                    <a:bodyPr/>
                    <a:lstStyle/>
                    <a:p>
                      <a:pPr algn="l" fontAlgn="b"/>
                      <a:r>
                        <a:rPr lang="en-US" sz="800" b="1" i="0" u="none" strike="noStrike" dirty="0">
                          <a:solidFill>
                            <a:srgbClr val="000000"/>
                          </a:solidFill>
                          <a:effectLst/>
                          <a:latin typeface="+mn-lt"/>
                        </a:rPr>
                        <a:t>17</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dirty="0">
                          <a:solidFill>
                            <a:srgbClr val="000000"/>
                          </a:solidFill>
                          <a:effectLst/>
                          <a:latin typeface="+mn-lt"/>
                        </a:rPr>
                        <a:t>2013-05-10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dirty="0">
                          <a:solidFill>
                            <a:srgbClr val="000000"/>
                          </a:solidFill>
                          <a:effectLst/>
                          <a:latin typeface="+mn-lt"/>
                        </a:rPr>
                        <a:t>The Great Gatsby</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mn-lt"/>
                        </a:rPr>
                        <a:t>105000000</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dirty="0">
                          <a:solidFill>
                            <a:srgbClr val="000000"/>
                          </a:solidFill>
                          <a:effectLst/>
                          <a:latin typeface="+mn-lt"/>
                        </a:rPr>
                        <a:t>144840419</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dirty="0">
                          <a:solidFill>
                            <a:srgbClr val="000000"/>
                          </a:solidFill>
                          <a:effectLst/>
                          <a:latin typeface="+mn-lt"/>
                        </a:rPr>
                        <a:t>Baz Luhrmann</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dirty="0">
                          <a:solidFill>
                            <a:srgbClr val="000000"/>
                          </a:solidFill>
                          <a:effectLst/>
                          <a:latin typeface="+mn-lt"/>
                        </a:rPr>
                        <a:t>PG-13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fontAlgn="b"/>
                      <a:r>
                        <a:rPr lang="en-US" sz="800" b="0" i="0" u="none" strike="noStrike" dirty="0">
                          <a:solidFill>
                            <a:srgbClr val="000000"/>
                          </a:solidFill>
                          <a:effectLst/>
                          <a:latin typeface="+mn-lt"/>
                        </a:rPr>
                        <a:t>143</a:t>
                      </a:r>
                    </a:p>
                  </a:txBody>
                  <a:tcPr marL="18288" marR="18288" marT="18288" marB="18288"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0018"/>
                  </a:ext>
                </a:extLst>
              </a:tr>
            </a:tbl>
          </a:graphicData>
        </a:graphic>
      </p:graphicFrame>
      <p:sp>
        <p:nvSpPr>
          <p:cNvPr id="4" name="object 4"/>
          <p:cNvSpPr/>
          <p:nvPr/>
        </p:nvSpPr>
        <p:spPr>
          <a:xfrm>
            <a:off x="8078120" y="1579935"/>
            <a:ext cx="429895" cy="2709490"/>
          </a:xfrm>
          <a:custGeom>
            <a:avLst/>
            <a:gdLst/>
            <a:ahLst/>
            <a:cxnLst/>
            <a:rect l="l" t="t" r="r" b="b"/>
            <a:pathLst>
              <a:path w="429895" h="2757170">
                <a:moveTo>
                  <a:pt x="0" y="0"/>
                </a:moveTo>
                <a:lnTo>
                  <a:pt x="40521" y="611"/>
                </a:lnTo>
                <a:lnTo>
                  <a:pt x="78630" y="2372"/>
                </a:lnTo>
                <a:lnTo>
                  <a:pt x="129850" y="6933"/>
                </a:lnTo>
                <a:lnTo>
                  <a:pt x="171991" y="13474"/>
                </a:lnTo>
                <a:lnTo>
                  <a:pt x="210268" y="24643"/>
                </a:lnTo>
                <a:lnTo>
                  <a:pt x="223342" y="1341347"/>
                </a:lnTo>
                <a:lnTo>
                  <a:pt x="224273" y="1344767"/>
                </a:lnTo>
                <a:lnTo>
                  <a:pt x="264948" y="1362988"/>
                </a:lnTo>
                <a:lnTo>
                  <a:pt x="304194" y="1370011"/>
                </a:lnTo>
                <a:lnTo>
                  <a:pt x="353126" y="1375156"/>
                </a:lnTo>
                <a:lnTo>
                  <a:pt x="409551" y="1378057"/>
                </a:lnTo>
                <a:lnTo>
                  <a:pt x="429646" y="1378462"/>
                </a:lnTo>
                <a:lnTo>
                  <a:pt x="410417" y="1378661"/>
                </a:lnTo>
                <a:lnTo>
                  <a:pt x="354813" y="1381276"/>
                </a:lnTo>
                <a:lnTo>
                  <a:pt x="304959" y="1386564"/>
                </a:lnTo>
                <a:lnTo>
                  <a:pt x="264227" y="1394069"/>
                </a:lnTo>
                <a:lnTo>
                  <a:pt x="225775" y="1410264"/>
                </a:lnTo>
                <a:lnTo>
                  <a:pt x="223342" y="2719917"/>
                </a:lnTo>
                <a:lnTo>
                  <a:pt x="222412" y="2723337"/>
                </a:lnTo>
                <a:lnTo>
                  <a:pt x="181737" y="2741557"/>
                </a:lnTo>
                <a:lnTo>
                  <a:pt x="142491" y="2748581"/>
                </a:lnTo>
                <a:lnTo>
                  <a:pt x="93559" y="2753725"/>
                </a:lnTo>
                <a:lnTo>
                  <a:pt x="37134" y="2756627"/>
                </a:lnTo>
                <a:lnTo>
                  <a:pt x="17039" y="2757032"/>
                </a:lnTo>
              </a:path>
            </a:pathLst>
          </a:custGeom>
          <a:ln w="25399">
            <a:solidFill>
              <a:srgbClr val="6095C9"/>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6" name="object 6"/>
          <p:cNvSpPr/>
          <p:nvPr/>
        </p:nvSpPr>
        <p:spPr>
          <a:xfrm>
            <a:off x="8106616" y="4302125"/>
            <a:ext cx="429895" cy="1085876"/>
          </a:xfrm>
          <a:custGeom>
            <a:avLst/>
            <a:gdLst/>
            <a:ahLst/>
            <a:cxnLst/>
            <a:rect l="l" t="t" r="r" b="b"/>
            <a:pathLst>
              <a:path w="429895" h="1050925">
                <a:moveTo>
                  <a:pt x="0" y="0"/>
                </a:moveTo>
                <a:lnTo>
                  <a:pt x="40521" y="611"/>
                </a:lnTo>
                <a:lnTo>
                  <a:pt x="78630" y="2372"/>
                </a:lnTo>
                <a:lnTo>
                  <a:pt x="129850" y="6933"/>
                </a:lnTo>
                <a:lnTo>
                  <a:pt x="171991" y="13474"/>
                </a:lnTo>
                <a:lnTo>
                  <a:pt x="210268" y="24643"/>
                </a:lnTo>
                <a:lnTo>
                  <a:pt x="223342" y="488187"/>
                </a:lnTo>
                <a:lnTo>
                  <a:pt x="224273" y="491607"/>
                </a:lnTo>
                <a:lnTo>
                  <a:pt x="264948" y="509828"/>
                </a:lnTo>
                <a:lnTo>
                  <a:pt x="304194" y="516851"/>
                </a:lnTo>
                <a:lnTo>
                  <a:pt x="353126" y="521996"/>
                </a:lnTo>
                <a:lnTo>
                  <a:pt x="409551" y="524897"/>
                </a:lnTo>
                <a:lnTo>
                  <a:pt x="429646" y="525303"/>
                </a:lnTo>
                <a:lnTo>
                  <a:pt x="410417" y="525502"/>
                </a:lnTo>
                <a:lnTo>
                  <a:pt x="354813" y="528117"/>
                </a:lnTo>
                <a:lnTo>
                  <a:pt x="304959" y="533404"/>
                </a:lnTo>
                <a:lnTo>
                  <a:pt x="264227" y="540909"/>
                </a:lnTo>
                <a:lnTo>
                  <a:pt x="225775" y="557104"/>
                </a:lnTo>
                <a:lnTo>
                  <a:pt x="223342" y="1013597"/>
                </a:lnTo>
                <a:lnTo>
                  <a:pt x="222412" y="1017017"/>
                </a:lnTo>
                <a:lnTo>
                  <a:pt x="181737" y="1035238"/>
                </a:lnTo>
                <a:lnTo>
                  <a:pt x="142491" y="1042261"/>
                </a:lnTo>
                <a:lnTo>
                  <a:pt x="93559" y="1047406"/>
                </a:lnTo>
                <a:lnTo>
                  <a:pt x="37134" y="1050307"/>
                </a:lnTo>
                <a:lnTo>
                  <a:pt x="17039" y="1050713"/>
                </a:lnTo>
              </a:path>
            </a:pathLst>
          </a:custGeom>
          <a:ln w="25399">
            <a:solidFill>
              <a:srgbClr val="6095C9"/>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9" name="object 9"/>
          <p:cNvSpPr/>
          <p:nvPr/>
        </p:nvSpPr>
        <p:spPr>
          <a:xfrm>
            <a:off x="1521031" y="1567236"/>
            <a:ext cx="6562725" cy="2788864"/>
          </a:xfrm>
          <a:custGeom>
            <a:avLst/>
            <a:gdLst/>
            <a:ahLst/>
            <a:cxnLst/>
            <a:rect l="l" t="t" r="r" b="b"/>
            <a:pathLst>
              <a:path w="6562725" h="2757170">
                <a:moveTo>
                  <a:pt x="0" y="0"/>
                </a:moveTo>
                <a:lnTo>
                  <a:pt x="6562224" y="0"/>
                </a:lnTo>
                <a:lnTo>
                  <a:pt x="6562224" y="2757139"/>
                </a:lnTo>
                <a:lnTo>
                  <a:pt x="0" y="2757139"/>
                </a:lnTo>
                <a:lnTo>
                  <a:pt x="0" y="0"/>
                </a:lnTo>
                <a:close/>
              </a:path>
            </a:pathLst>
          </a:custGeom>
          <a:solidFill>
            <a:schemeClr val="accent1">
              <a:alpha val="10000"/>
            </a:scheme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11" name="object 11"/>
          <p:cNvSpPr/>
          <p:nvPr/>
        </p:nvSpPr>
        <p:spPr>
          <a:xfrm>
            <a:off x="1521030" y="4356100"/>
            <a:ext cx="6560184" cy="1031900"/>
          </a:xfrm>
          <a:custGeom>
            <a:avLst/>
            <a:gdLst/>
            <a:ahLst/>
            <a:cxnLst/>
            <a:rect l="l" t="t" r="r" b="b"/>
            <a:pathLst>
              <a:path w="6560184" h="1004570">
                <a:moveTo>
                  <a:pt x="2480" y="1004345"/>
                </a:moveTo>
                <a:lnTo>
                  <a:pt x="2480" y="0"/>
                </a:lnTo>
                <a:lnTo>
                  <a:pt x="6562224" y="0"/>
                </a:lnTo>
                <a:lnTo>
                  <a:pt x="6562224" y="1004345"/>
                </a:lnTo>
                <a:lnTo>
                  <a:pt x="2480" y="1004345"/>
                </a:lnTo>
              </a:path>
            </a:pathLst>
          </a:custGeom>
          <a:solidFill>
            <a:srgbClr val="FFFB00">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13" name="object 13"/>
          <p:cNvSpPr txBox="1"/>
          <p:nvPr/>
        </p:nvSpPr>
        <p:spPr>
          <a:xfrm>
            <a:off x="8695167" y="2308463"/>
            <a:ext cx="1614231" cy="1252434"/>
          </a:xfrm>
          <a:prstGeom prst="rect">
            <a:avLst/>
          </a:prstGeom>
          <a:solidFill>
            <a:srgbClr val="E2F1F6"/>
          </a:solidFill>
          <a:ln w="9524">
            <a:solidFill>
              <a:srgbClr val="808080"/>
            </a:solidFill>
          </a:ln>
        </p:spPr>
        <p:txBody>
          <a:bodyPr vert="horz" wrap="square" lIns="0" tIns="0" rIns="0" bIns="0" rtlCol="0" anchor="ctr" anchorCtr="0">
            <a:noAutofit/>
          </a:bodyPr>
          <a:lstStyle/>
          <a:p>
            <a:pPr marL="86360" marR="173355" algn="ctr">
              <a:lnSpc>
                <a:spcPts val="3800"/>
              </a:lnSpc>
            </a:pPr>
            <a:r>
              <a:rPr sz="3200" dirty="0">
                <a:solidFill>
                  <a:srgbClr val="4F81BD"/>
                </a:solidFill>
                <a:cs typeface="Calibri"/>
              </a:rPr>
              <a:t>T</a:t>
            </a:r>
            <a:r>
              <a:rPr sz="3200" spc="-20" dirty="0">
                <a:solidFill>
                  <a:srgbClr val="4F81BD"/>
                </a:solidFill>
                <a:cs typeface="Calibri"/>
              </a:rPr>
              <a:t>r</a:t>
            </a:r>
            <a:r>
              <a:rPr sz="3200" dirty="0">
                <a:solidFill>
                  <a:srgbClr val="4F81BD"/>
                </a:solidFill>
                <a:cs typeface="Calibri"/>
              </a:rPr>
              <a:t>ainin</a:t>
            </a:r>
            <a:r>
              <a:rPr sz="3200" spc="-15" dirty="0">
                <a:solidFill>
                  <a:srgbClr val="4F81BD"/>
                </a:solidFill>
                <a:cs typeface="Calibri"/>
              </a:rPr>
              <a:t>g</a:t>
            </a:r>
            <a:r>
              <a:rPr sz="3200" spc="-10" dirty="0">
                <a:solidFill>
                  <a:srgbClr val="4F81BD"/>
                </a:solidFill>
                <a:cs typeface="Calibri"/>
              </a:rPr>
              <a:t> </a:t>
            </a:r>
            <a:r>
              <a:rPr sz="3200" dirty="0">
                <a:solidFill>
                  <a:srgbClr val="4F81BD"/>
                </a:solidFill>
                <a:cs typeface="Calibri"/>
              </a:rPr>
              <a:t>s</a:t>
            </a:r>
            <a:r>
              <a:rPr sz="3200" spc="-15" dirty="0">
                <a:solidFill>
                  <a:srgbClr val="4F81BD"/>
                </a:solidFill>
                <a:cs typeface="Calibri"/>
              </a:rPr>
              <a:t>et</a:t>
            </a:r>
            <a:endParaRPr sz="3200" dirty="0">
              <a:cs typeface="Calibri"/>
            </a:endParaRPr>
          </a:p>
        </p:txBody>
      </p:sp>
      <p:sp>
        <p:nvSpPr>
          <p:cNvPr id="14" name="object 14"/>
          <p:cNvSpPr txBox="1"/>
          <p:nvPr/>
        </p:nvSpPr>
        <p:spPr>
          <a:xfrm>
            <a:off x="8692689" y="4192200"/>
            <a:ext cx="1614231" cy="1252434"/>
          </a:xfrm>
          <a:prstGeom prst="rect">
            <a:avLst/>
          </a:prstGeom>
          <a:solidFill>
            <a:srgbClr val="FEEEE1"/>
          </a:solidFill>
          <a:ln w="9524">
            <a:solidFill>
              <a:srgbClr val="808080"/>
            </a:solidFill>
          </a:ln>
        </p:spPr>
        <p:txBody>
          <a:bodyPr vert="horz" wrap="square" lIns="0" tIns="0" rIns="0" bIns="0" rtlCol="0" anchor="ctr" anchorCtr="0">
            <a:noAutofit/>
          </a:bodyPr>
          <a:lstStyle/>
          <a:p>
            <a:pPr marL="86360" algn="ctr"/>
            <a:r>
              <a:rPr sz="3200" dirty="0">
                <a:solidFill>
                  <a:srgbClr val="F79646"/>
                </a:solidFill>
                <a:cs typeface="Calibri"/>
              </a:rPr>
              <a:t>T</a:t>
            </a:r>
            <a:r>
              <a:rPr sz="3200" spc="-20" dirty="0">
                <a:solidFill>
                  <a:srgbClr val="F79646"/>
                </a:solidFill>
                <a:cs typeface="Calibri"/>
              </a:rPr>
              <a:t>es</a:t>
            </a:r>
            <a:r>
              <a:rPr sz="3200" spc="-15" dirty="0">
                <a:solidFill>
                  <a:srgbClr val="F79646"/>
                </a:solidFill>
                <a:cs typeface="Calibri"/>
              </a:rPr>
              <a:t>t set</a:t>
            </a:r>
            <a:endParaRPr sz="3200" dirty="0">
              <a:cs typeface="Calibri"/>
            </a:endParaRPr>
          </a:p>
        </p:txBody>
      </p:sp>
    </p:spTree>
    <p:extLst>
      <p:ext uri="{BB962C8B-B14F-4D97-AF65-F5344CB8AC3E}">
        <p14:creationId xmlns:p14="http://schemas.microsoft.com/office/powerpoint/2010/main" val="5959279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object 37"/>
          <p:cNvSpPr txBox="1"/>
          <p:nvPr/>
        </p:nvSpPr>
        <p:spPr>
          <a:xfrm>
            <a:off x="1830351" y="531706"/>
            <a:ext cx="8291549" cy="430887"/>
          </a:xfrm>
          <a:prstGeom prst="rect">
            <a:avLst/>
          </a:prstGeom>
        </p:spPr>
        <p:txBody>
          <a:bodyPr vert="horz" wrap="square" lIns="0" tIns="0" rIns="0" bIns="0" rtlCol="0">
            <a:spAutoFit/>
          </a:bodyPr>
          <a:lstStyle/>
          <a:p>
            <a:pPr marL="12700"/>
            <a:r>
              <a:rPr sz="2800" spc="-25" dirty="0">
                <a:solidFill>
                  <a:srgbClr val="4F81BD"/>
                </a:solidFill>
                <a:latin typeface="+mj-lt"/>
                <a:cs typeface="Calibri"/>
              </a:rPr>
              <a:t>B</a:t>
            </a:r>
            <a:r>
              <a:rPr sz="2800" spc="-5" dirty="0">
                <a:solidFill>
                  <a:srgbClr val="4F81BD"/>
                </a:solidFill>
                <a:latin typeface="+mj-lt"/>
                <a:cs typeface="Calibri"/>
              </a:rPr>
              <a:t>oo</a:t>
            </a:r>
            <a:r>
              <a:rPr sz="2800" dirty="0">
                <a:solidFill>
                  <a:srgbClr val="4F81BD"/>
                </a:solidFill>
                <a:latin typeface="+mj-lt"/>
                <a:cs typeface="Calibri"/>
              </a:rPr>
              <a:t>ts</a:t>
            </a:r>
            <a:r>
              <a:rPr sz="2800" spc="-10" dirty="0">
                <a:solidFill>
                  <a:srgbClr val="4F81BD"/>
                </a:solidFill>
                <a:latin typeface="+mj-lt"/>
                <a:cs typeface="Calibri"/>
              </a:rPr>
              <a:t>tr</a:t>
            </a:r>
            <a:r>
              <a:rPr sz="2800" dirty="0">
                <a:solidFill>
                  <a:srgbClr val="4F81BD"/>
                </a:solidFill>
                <a:latin typeface="+mj-lt"/>
                <a:cs typeface="Calibri"/>
              </a:rPr>
              <a:t>ap</a:t>
            </a:r>
            <a:r>
              <a:rPr sz="2800" spc="-10" dirty="0">
                <a:solidFill>
                  <a:srgbClr val="4F81BD"/>
                </a:solidFill>
                <a:latin typeface="+mj-lt"/>
                <a:cs typeface="Calibri"/>
              </a:rPr>
              <a:t>:</a:t>
            </a:r>
            <a:r>
              <a:rPr sz="2800" dirty="0">
                <a:solidFill>
                  <a:srgbClr val="4F81BD"/>
                </a:solidFill>
                <a:latin typeface="+mj-lt"/>
                <a:cs typeface="Calibri"/>
              </a:rPr>
              <a:t> S</a:t>
            </a:r>
            <a:r>
              <a:rPr sz="2800" spc="-20" dirty="0">
                <a:solidFill>
                  <a:srgbClr val="4F81BD"/>
                </a:solidFill>
                <a:latin typeface="+mj-lt"/>
                <a:cs typeface="Calibri"/>
              </a:rPr>
              <a:t>am</a:t>
            </a:r>
            <a:r>
              <a:rPr sz="2800" dirty="0">
                <a:solidFill>
                  <a:srgbClr val="4F81BD"/>
                </a:solidFill>
                <a:latin typeface="+mj-lt"/>
                <a:cs typeface="Calibri"/>
              </a:rPr>
              <a:t>pl</a:t>
            </a:r>
            <a:r>
              <a:rPr sz="2800" spc="-15" dirty="0">
                <a:solidFill>
                  <a:srgbClr val="4F81BD"/>
                </a:solidFill>
                <a:latin typeface="+mj-lt"/>
                <a:cs typeface="Calibri"/>
              </a:rPr>
              <a:t>e</a:t>
            </a:r>
            <a:r>
              <a:rPr sz="2800" dirty="0">
                <a:solidFill>
                  <a:srgbClr val="4F81BD"/>
                </a:solidFill>
                <a:latin typeface="+mj-lt"/>
                <a:cs typeface="Calibri"/>
              </a:rPr>
              <a:t> </a:t>
            </a:r>
            <a:r>
              <a:rPr sz="2800" spc="-25" dirty="0">
                <a:solidFill>
                  <a:srgbClr val="4F81BD"/>
                </a:solidFill>
                <a:latin typeface="+mj-lt"/>
                <a:cs typeface="Calibri"/>
              </a:rPr>
              <a:t>w</a:t>
            </a:r>
            <a:r>
              <a:rPr sz="2800" dirty="0">
                <a:solidFill>
                  <a:srgbClr val="4F81BD"/>
                </a:solidFill>
                <a:latin typeface="+mj-lt"/>
                <a:cs typeface="Calibri"/>
              </a:rPr>
              <a:t>ith </a:t>
            </a:r>
            <a:r>
              <a:rPr sz="2800" spc="-15" dirty="0">
                <a:solidFill>
                  <a:srgbClr val="4F81BD"/>
                </a:solidFill>
                <a:latin typeface="+mj-lt"/>
                <a:cs typeface="Calibri"/>
              </a:rPr>
              <a:t>re</a:t>
            </a:r>
            <a:r>
              <a:rPr sz="2800" dirty="0">
                <a:solidFill>
                  <a:srgbClr val="4F81BD"/>
                </a:solidFill>
                <a:latin typeface="+mj-lt"/>
                <a:cs typeface="Calibri"/>
              </a:rPr>
              <a:t>pl</a:t>
            </a:r>
            <a:r>
              <a:rPr sz="2800" spc="-20" dirty="0">
                <a:solidFill>
                  <a:srgbClr val="4F81BD"/>
                </a:solidFill>
                <a:latin typeface="+mj-lt"/>
                <a:cs typeface="Calibri"/>
              </a:rPr>
              <a:t>aceme</a:t>
            </a:r>
            <a:r>
              <a:rPr sz="2800" dirty="0">
                <a:solidFill>
                  <a:srgbClr val="4F81BD"/>
                </a:solidFill>
                <a:latin typeface="+mj-lt"/>
                <a:cs typeface="Calibri"/>
              </a:rPr>
              <a:t>n</a:t>
            </a:r>
            <a:r>
              <a:rPr sz="2800" spc="-10" dirty="0">
                <a:solidFill>
                  <a:srgbClr val="4F81BD"/>
                </a:solidFill>
                <a:latin typeface="+mj-lt"/>
                <a:cs typeface="Calibri"/>
              </a:rPr>
              <a:t>t</a:t>
            </a:r>
            <a:endParaRPr sz="2800" dirty="0">
              <a:latin typeface="+mj-lt"/>
              <a:cs typeface="Calibri"/>
            </a:endParaRPr>
          </a:p>
        </p:txBody>
      </p:sp>
      <p:sp>
        <p:nvSpPr>
          <p:cNvPr id="49" name="object 10"/>
          <p:cNvSpPr/>
          <p:nvPr/>
        </p:nvSpPr>
        <p:spPr>
          <a:xfrm>
            <a:off x="4883171" y="2166070"/>
            <a:ext cx="852856" cy="1944263"/>
          </a:xfrm>
          <a:custGeom>
            <a:avLst/>
            <a:gdLst>
              <a:gd name="connsiteX0" fmla="*/ 0 w 842829"/>
              <a:gd name="connsiteY0" fmla="*/ 1370529 h 1370529"/>
              <a:gd name="connsiteX1" fmla="*/ 842829 w 842829"/>
              <a:gd name="connsiteY1" fmla="*/ 0 h 1370529"/>
            </a:gdLst>
            <a:ahLst/>
            <a:cxnLst>
              <a:cxn ang="0">
                <a:pos x="connsiteX0" y="connsiteY0"/>
              </a:cxn>
              <a:cxn ang="0">
                <a:pos x="connsiteX1" y="connsiteY1"/>
              </a:cxn>
            </a:cxnLst>
            <a:rect l="l" t="t" r="r" b="b"/>
            <a:pathLst>
              <a:path w="842829" h="1370529">
                <a:moveTo>
                  <a:pt x="0" y="1370529"/>
                </a:moveTo>
                <a:cubicBezTo>
                  <a:pt x="269574" y="913686"/>
                  <a:pt x="573255" y="456843"/>
                  <a:pt x="842829" y="0"/>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50" name="object 13"/>
          <p:cNvSpPr/>
          <p:nvPr/>
        </p:nvSpPr>
        <p:spPr>
          <a:xfrm>
            <a:off x="4861416" y="3706082"/>
            <a:ext cx="852016" cy="413940"/>
          </a:xfrm>
          <a:custGeom>
            <a:avLst/>
            <a:gdLst>
              <a:gd name="connsiteX0" fmla="*/ 0 w 832046"/>
              <a:gd name="connsiteY0" fmla="*/ 438423 h 438422"/>
              <a:gd name="connsiteX1" fmla="*/ 832046 w 832046"/>
              <a:gd name="connsiteY1" fmla="*/ 0 h 438422"/>
            </a:gdLst>
            <a:ahLst/>
            <a:cxnLst>
              <a:cxn ang="0">
                <a:pos x="connsiteX0" y="connsiteY0"/>
              </a:cxn>
              <a:cxn ang="0">
                <a:pos x="connsiteX1" y="connsiteY1"/>
              </a:cxn>
            </a:cxnLst>
            <a:rect l="l" t="t" r="r" b="b"/>
            <a:pathLst>
              <a:path w="832046" h="438422">
                <a:moveTo>
                  <a:pt x="0" y="438423"/>
                </a:moveTo>
                <a:cubicBezTo>
                  <a:pt x="251302" y="286921"/>
                  <a:pt x="580744" y="151502"/>
                  <a:pt x="832046" y="0"/>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51" name="object 16"/>
          <p:cNvSpPr/>
          <p:nvPr/>
        </p:nvSpPr>
        <p:spPr>
          <a:xfrm>
            <a:off x="4866678" y="4120022"/>
            <a:ext cx="890826" cy="491059"/>
          </a:xfrm>
          <a:custGeom>
            <a:avLst/>
            <a:gdLst>
              <a:gd name="connsiteX0" fmla="*/ 0 w 852503"/>
              <a:gd name="connsiteY0" fmla="*/ 0 h 503209"/>
              <a:gd name="connsiteX1" fmla="*/ 852503 w 852503"/>
              <a:gd name="connsiteY1" fmla="*/ 503209 h 503209"/>
              <a:gd name="connsiteX0" fmla="*/ 0 w 914852"/>
              <a:gd name="connsiteY0" fmla="*/ 0 h 617509"/>
              <a:gd name="connsiteX1" fmla="*/ 914852 w 914852"/>
              <a:gd name="connsiteY1" fmla="*/ 617509 h 617509"/>
            </a:gdLst>
            <a:ahLst/>
            <a:cxnLst>
              <a:cxn ang="0">
                <a:pos x="connsiteX0" y="connsiteY0"/>
              </a:cxn>
              <a:cxn ang="0">
                <a:pos x="connsiteX1" y="connsiteY1"/>
              </a:cxn>
            </a:cxnLst>
            <a:rect l="l" t="t" r="r" b="b"/>
            <a:pathLst>
              <a:path w="914852" h="617509">
                <a:moveTo>
                  <a:pt x="0" y="0"/>
                </a:moveTo>
                <a:cubicBezTo>
                  <a:pt x="266307" y="131224"/>
                  <a:pt x="648545" y="486285"/>
                  <a:pt x="914852" y="617509"/>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52" name="object 19"/>
          <p:cNvSpPr/>
          <p:nvPr/>
        </p:nvSpPr>
        <p:spPr>
          <a:xfrm>
            <a:off x="4883173" y="4120022"/>
            <a:ext cx="900157" cy="1548634"/>
          </a:xfrm>
          <a:custGeom>
            <a:avLst/>
            <a:gdLst>
              <a:gd name="connsiteX0" fmla="*/ 0 w 861761"/>
              <a:gd name="connsiteY0" fmla="*/ 0 h 1392130"/>
              <a:gd name="connsiteX1" fmla="*/ 861761 w 861761"/>
              <a:gd name="connsiteY1" fmla="*/ 1392130 h 1392130"/>
              <a:gd name="connsiteX0" fmla="*/ 0 w 940407"/>
              <a:gd name="connsiteY0" fmla="*/ 0 h 1611444"/>
              <a:gd name="connsiteX1" fmla="*/ 940407 w 940407"/>
              <a:gd name="connsiteY1" fmla="*/ 1611444 h 1611444"/>
            </a:gdLst>
            <a:ahLst/>
            <a:cxnLst>
              <a:cxn ang="0">
                <a:pos x="connsiteX0" y="connsiteY0"/>
              </a:cxn>
              <a:cxn ang="0">
                <a:pos x="connsiteX1" y="connsiteY1"/>
              </a:cxn>
            </a:cxnLst>
            <a:rect l="l" t="t" r="r" b="b"/>
            <a:pathLst>
              <a:path w="940407" h="1611444">
                <a:moveTo>
                  <a:pt x="0" y="0"/>
                </a:moveTo>
                <a:cubicBezTo>
                  <a:pt x="254485" y="468075"/>
                  <a:pt x="685922" y="1143369"/>
                  <a:pt x="940407" y="1611444"/>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pic>
        <p:nvPicPr>
          <p:cNvPr id="20" name="Picture 19"/>
          <p:cNvPicPr>
            <a:picLocks noChangeAspect="1"/>
          </p:cNvPicPr>
          <p:nvPr/>
        </p:nvPicPr>
        <p:blipFill>
          <a:blip r:embed="rId3"/>
          <a:stretch>
            <a:fillRect/>
          </a:stretch>
        </p:blipFill>
        <p:spPr>
          <a:xfrm>
            <a:off x="5768575" y="1457495"/>
            <a:ext cx="1530996" cy="961034"/>
          </a:xfrm>
          <a:prstGeom prst="rect">
            <a:avLst/>
          </a:prstGeom>
        </p:spPr>
      </p:pic>
      <p:sp>
        <p:nvSpPr>
          <p:cNvPr id="55" name="object 24"/>
          <p:cNvSpPr/>
          <p:nvPr/>
        </p:nvSpPr>
        <p:spPr>
          <a:xfrm>
            <a:off x="5768575" y="1616869"/>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pic>
        <p:nvPicPr>
          <p:cNvPr id="2" name="Picture 1"/>
          <p:cNvPicPr>
            <a:picLocks noChangeAspect="1"/>
          </p:cNvPicPr>
          <p:nvPr/>
        </p:nvPicPr>
        <p:blipFill>
          <a:blip r:embed="rId3"/>
          <a:stretch>
            <a:fillRect/>
          </a:stretch>
        </p:blipFill>
        <p:spPr>
          <a:xfrm>
            <a:off x="1685762" y="3019143"/>
            <a:ext cx="3197411" cy="2007072"/>
          </a:xfrm>
          <a:prstGeom prst="rect">
            <a:avLst/>
          </a:prstGeom>
        </p:spPr>
      </p:pic>
      <p:sp>
        <p:nvSpPr>
          <p:cNvPr id="162" name="object 5"/>
          <p:cNvSpPr/>
          <p:nvPr/>
        </p:nvSpPr>
        <p:spPr>
          <a:xfrm>
            <a:off x="1685762" y="3150752"/>
            <a:ext cx="3180915" cy="1470019"/>
          </a:xfrm>
          <a:custGeom>
            <a:avLst/>
            <a:gdLst/>
            <a:ahLst/>
            <a:cxnLst/>
            <a:rect l="l" t="t" r="r" b="b"/>
            <a:pathLst>
              <a:path w="3197860" h="1423670">
                <a:moveTo>
                  <a:pt x="0" y="0"/>
                </a:moveTo>
                <a:lnTo>
                  <a:pt x="3197411" y="0"/>
                </a:lnTo>
                <a:lnTo>
                  <a:pt x="3197411" y="1423545"/>
                </a:lnTo>
                <a:lnTo>
                  <a:pt x="0" y="142354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163" name="object 8"/>
          <p:cNvSpPr/>
          <p:nvPr/>
        </p:nvSpPr>
        <p:spPr>
          <a:xfrm>
            <a:off x="1685762" y="4620772"/>
            <a:ext cx="3180915" cy="395605"/>
          </a:xfrm>
          <a:custGeom>
            <a:avLst/>
            <a:gdLst/>
            <a:ahLst/>
            <a:cxnLst/>
            <a:rect l="l" t="t" r="r" b="b"/>
            <a:pathLst>
              <a:path w="3197860" h="395604">
                <a:moveTo>
                  <a:pt x="2480" y="0"/>
                </a:moveTo>
                <a:lnTo>
                  <a:pt x="3199891" y="0"/>
                </a:lnTo>
                <a:lnTo>
                  <a:pt x="3199891" y="395413"/>
                </a:lnTo>
                <a:lnTo>
                  <a:pt x="2480" y="395413"/>
                </a:lnTo>
              </a:path>
            </a:pathLst>
          </a:custGeom>
          <a:solidFill>
            <a:srgbClr val="FFFB00">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pic>
        <p:nvPicPr>
          <p:cNvPr id="23" name="Picture 22"/>
          <p:cNvPicPr>
            <a:picLocks noChangeAspect="1"/>
          </p:cNvPicPr>
          <p:nvPr/>
        </p:nvPicPr>
        <p:blipFill>
          <a:blip r:embed="rId3"/>
          <a:stretch>
            <a:fillRect/>
          </a:stretch>
        </p:blipFill>
        <p:spPr>
          <a:xfrm>
            <a:off x="5768575" y="2831236"/>
            <a:ext cx="1530996" cy="961034"/>
          </a:xfrm>
          <a:prstGeom prst="rect">
            <a:avLst/>
          </a:prstGeom>
        </p:spPr>
      </p:pic>
      <p:sp>
        <p:nvSpPr>
          <p:cNvPr id="24" name="object 24"/>
          <p:cNvSpPr/>
          <p:nvPr/>
        </p:nvSpPr>
        <p:spPr>
          <a:xfrm>
            <a:off x="5768575" y="2990610"/>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pic>
        <p:nvPicPr>
          <p:cNvPr id="26" name="Picture 25"/>
          <p:cNvPicPr>
            <a:picLocks noChangeAspect="1"/>
          </p:cNvPicPr>
          <p:nvPr/>
        </p:nvPicPr>
        <p:blipFill>
          <a:blip r:embed="rId3"/>
          <a:stretch>
            <a:fillRect/>
          </a:stretch>
        </p:blipFill>
        <p:spPr>
          <a:xfrm>
            <a:off x="5768575" y="4226299"/>
            <a:ext cx="1530996" cy="961034"/>
          </a:xfrm>
          <a:prstGeom prst="rect">
            <a:avLst/>
          </a:prstGeom>
        </p:spPr>
      </p:pic>
      <p:sp>
        <p:nvSpPr>
          <p:cNvPr id="27" name="object 24"/>
          <p:cNvSpPr/>
          <p:nvPr/>
        </p:nvSpPr>
        <p:spPr>
          <a:xfrm>
            <a:off x="5768575" y="4385673"/>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pic>
        <p:nvPicPr>
          <p:cNvPr id="29" name="Picture 28"/>
          <p:cNvPicPr>
            <a:picLocks noChangeAspect="1"/>
          </p:cNvPicPr>
          <p:nvPr/>
        </p:nvPicPr>
        <p:blipFill>
          <a:blip r:embed="rId3"/>
          <a:stretch>
            <a:fillRect/>
          </a:stretch>
        </p:blipFill>
        <p:spPr>
          <a:xfrm>
            <a:off x="5768575" y="5617864"/>
            <a:ext cx="1530996" cy="961034"/>
          </a:xfrm>
          <a:prstGeom prst="rect">
            <a:avLst/>
          </a:prstGeom>
        </p:spPr>
      </p:pic>
      <p:sp>
        <p:nvSpPr>
          <p:cNvPr id="30" name="object 24"/>
          <p:cNvSpPr/>
          <p:nvPr/>
        </p:nvSpPr>
        <p:spPr>
          <a:xfrm>
            <a:off x="5768575" y="5777238"/>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object 37"/>
          <p:cNvSpPr txBox="1"/>
          <p:nvPr/>
        </p:nvSpPr>
        <p:spPr>
          <a:xfrm>
            <a:off x="1830351" y="531706"/>
            <a:ext cx="8291549" cy="430887"/>
          </a:xfrm>
          <a:prstGeom prst="rect">
            <a:avLst/>
          </a:prstGeom>
        </p:spPr>
        <p:txBody>
          <a:bodyPr vert="horz" wrap="square" lIns="0" tIns="0" rIns="0" bIns="0" rtlCol="0">
            <a:spAutoFit/>
          </a:bodyPr>
          <a:lstStyle/>
          <a:p>
            <a:pPr marL="12700"/>
            <a:r>
              <a:rPr sz="2800" spc="-25" dirty="0">
                <a:solidFill>
                  <a:srgbClr val="4F81BD"/>
                </a:solidFill>
                <a:latin typeface="+mj-lt"/>
                <a:cs typeface="Calibri"/>
              </a:rPr>
              <a:t>B</a:t>
            </a:r>
            <a:r>
              <a:rPr sz="2800" spc="-5" dirty="0">
                <a:solidFill>
                  <a:srgbClr val="4F81BD"/>
                </a:solidFill>
                <a:latin typeface="+mj-lt"/>
                <a:cs typeface="Calibri"/>
              </a:rPr>
              <a:t>oo</a:t>
            </a:r>
            <a:r>
              <a:rPr sz="2800" dirty="0">
                <a:solidFill>
                  <a:srgbClr val="4F81BD"/>
                </a:solidFill>
                <a:latin typeface="+mj-lt"/>
                <a:cs typeface="Calibri"/>
              </a:rPr>
              <a:t>ts</a:t>
            </a:r>
            <a:r>
              <a:rPr sz="2800" spc="-10" dirty="0">
                <a:solidFill>
                  <a:srgbClr val="4F81BD"/>
                </a:solidFill>
                <a:latin typeface="+mj-lt"/>
                <a:cs typeface="Calibri"/>
              </a:rPr>
              <a:t>tr</a:t>
            </a:r>
            <a:r>
              <a:rPr sz="2800" dirty="0">
                <a:solidFill>
                  <a:srgbClr val="4F81BD"/>
                </a:solidFill>
                <a:latin typeface="+mj-lt"/>
                <a:cs typeface="Calibri"/>
              </a:rPr>
              <a:t>ap</a:t>
            </a:r>
            <a:r>
              <a:rPr sz="2800" spc="-10" dirty="0">
                <a:solidFill>
                  <a:srgbClr val="4F81BD"/>
                </a:solidFill>
                <a:latin typeface="+mj-lt"/>
                <a:cs typeface="Calibri"/>
              </a:rPr>
              <a:t>:</a:t>
            </a:r>
            <a:r>
              <a:rPr sz="2800" dirty="0">
                <a:solidFill>
                  <a:srgbClr val="4F81BD"/>
                </a:solidFill>
                <a:latin typeface="+mj-lt"/>
                <a:cs typeface="Calibri"/>
              </a:rPr>
              <a:t> S</a:t>
            </a:r>
            <a:r>
              <a:rPr sz="2800" spc="-20" dirty="0">
                <a:solidFill>
                  <a:srgbClr val="4F81BD"/>
                </a:solidFill>
                <a:latin typeface="+mj-lt"/>
                <a:cs typeface="Calibri"/>
              </a:rPr>
              <a:t>am</a:t>
            </a:r>
            <a:r>
              <a:rPr sz="2800" dirty="0">
                <a:solidFill>
                  <a:srgbClr val="4F81BD"/>
                </a:solidFill>
                <a:latin typeface="+mj-lt"/>
                <a:cs typeface="Calibri"/>
              </a:rPr>
              <a:t>pl</a:t>
            </a:r>
            <a:r>
              <a:rPr sz="2800" spc="-15" dirty="0">
                <a:solidFill>
                  <a:srgbClr val="4F81BD"/>
                </a:solidFill>
                <a:latin typeface="+mj-lt"/>
                <a:cs typeface="Calibri"/>
              </a:rPr>
              <a:t>e</a:t>
            </a:r>
            <a:r>
              <a:rPr sz="2800" dirty="0">
                <a:solidFill>
                  <a:srgbClr val="4F81BD"/>
                </a:solidFill>
                <a:latin typeface="+mj-lt"/>
                <a:cs typeface="Calibri"/>
              </a:rPr>
              <a:t> </a:t>
            </a:r>
            <a:r>
              <a:rPr sz="2800" spc="-25" dirty="0">
                <a:solidFill>
                  <a:srgbClr val="4F81BD"/>
                </a:solidFill>
                <a:latin typeface="+mj-lt"/>
                <a:cs typeface="Calibri"/>
              </a:rPr>
              <a:t>w</a:t>
            </a:r>
            <a:r>
              <a:rPr sz="2800" dirty="0">
                <a:solidFill>
                  <a:srgbClr val="4F81BD"/>
                </a:solidFill>
                <a:latin typeface="+mj-lt"/>
                <a:cs typeface="Calibri"/>
              </a:rPr>
              <a:t>ith </a:t>
            </a:r>
            <a:r>
              <a:rPr sz="2800" spc="-15" dirty="0">
                <a:solidFill>
                  <a:srgbClr val="4F81BD"/>
                </a:solidFill>
                <a:latin typeface="+mj-lt"/>
                <a:cs typeface="Calibri"/>
              </a:rPr>
              <a:t>re</a:t>
            </a:r>
            <a:r>
              <a:rPr sz="2800" dirty="0">
                <a:solidFill>
                  <a:srgbClr val="4F81BD"/>
                </a:solidFill>
                <a:latin typeface="+mj-lt"/>
                <a:cs typeface="Calibri"/>
              </a:rPr>
              <a:t>pl</a:t>
            </a:r>
            <a:r>
              <a:rPr sz="2800" spc="-20" dirty="0">
                <a:solidFill>
                  <a:srgbClr val="4F81BD"/>
                </a:solidFill>
                <a:latin typeface="+mj-lt"/>
                <a:cs typeface="Calibri"/>
              </a:rPr>
              <a:t>aceme</a:t>
            </a:r>
            <a:r>
              <a:rPr sz="2800" dirty="0">
                <a:solidFill>
                  <a:srgbClr val="4F81BD"/>
                </a:solidFill>
                <a:latin typeface="+mj-lt"/>
                <a:cs typeface="Calibri"/>
              </a:rPr>
              <a:t>n</a:t>
            </a:r>
            <a:r>
              <a:rPr sz="2800" spc="-10" dirty="0">
                <a:solidFill>
                  <a:srgbClr val="4F81BD"/>
                </a:solidFill>
                <a:latin typeface="+mj-lt"/>
                <a:cs typeface="Calibri"/>
              </a:rPr>
              <a:t>t</a:t>
            </a:r>
            <a:endParaRPr sz="2800" dirty="0">
              <a:latin typeface="+mj-lt"/>
              <a:cs typeface="Calibri"/>
            </a:endParaRPr>
          </a:p>
        </p:txBody>
      </p:sp>
      <p:sp>
        <p:nvSpPr>
          <p:cNvPr id="424" name="object 39"/>
          <p:cNvSpPr/>
          <p:nvPr/>
        </p:nvSpPr>
        <p:spPr>
          <a:xfrm>
            <a:off x="7299571" y="1929478"/>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427" name="object 42"/>
          <p:cNvSpPr/>
          <p:nvPr/>
        </p:nvSpPr>
        <p:spPr>
          <a:xfrm>
            <a:off x="7299571" y="3320171"/>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430" name="object 45"/>
          <p:cNvSpPr/>
          <p:nvPr/>
        </p:nvSpPr>
        <p:spPr>
          <a:xfrm>
            <a:off x="7299571" y="4715234"/>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433" name="object 48"/>
          <p:cNvSpPr/>
          <p:nvPr/>
        </p:nvSpPr>
        <p:spPr>
          <a:xfrm>
            <a:off x="7299571" y="6106799"/>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436" name="Rectangle 435"/>
          <p:cNvSpPr/>
          <p:nvPr/>
        </p:nvSpPr>
        <p:spPr>
          <a:xfrm>
            <a:off x="8724850" y="1450662"/>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437" name="TextBox 436"/>
          <p:cNvSpPr txBox="1"/>
          <p:nvPr/>
        </p:nvSpPr>
        <p:spPr>
          <a:xfrm>
            <a:off x="8990464" y="1465101"/>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438" name="TextBox 437"/>
          <p:cNvSpPr txBox="1"/>
          <p:nvPr/>
        </p:nvSpPr>
        <p:spPr>
          <a:xfrm>
            <a:off x="9897518" y="1465102"/>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439" name="TextBox 438"/>
          <p:cNvSpPr txBox="1"/>
          <p:nvPr/>
        </p:nvSpPr>
        <p:spPr>
          <a:xfrm>
            <a:off x="9424232" y="1492209"/>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440" name="TextBox 439"/>
          <p:cNvSpPr txBox="1"/>
          <p:nvPr/>
        </p:nvSpPr>
        <p:spPr>
          <a:xfrm>
            <a:off x="9084956" y="1710603"/>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441" name="TextBox 440"/>
          <p:cNvSpPr txBox="1"/>
          <p:nvPr/>
        </p:nvSpPr>
        <p:spPr>
          <a:xfrm>
            <a:off x="9732549" y="1661923"/>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442" name="TextBox 441"/>
          <p:cNvSpPr txBox="1"/>
          <p:nvPr/>
        </p:nvSpPr>
        <p:spPr>
          <a:xfrm>
            <a:off x="8839036" y="2081285"/>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443" name="TextBox 442"/>
          <p:cNvSpPr txBox="1"/>
          <p:nvPr/>
        </p:nvSpPr>
        <p:spPr>
          <a:xfrm>
            <a:off x="8996834" y="2081285"/>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444" name="TextBox 443"/>
          <p:cNvSpPr txBox="1"/>
          <p:nvPr/>
        </p:nvSpPr>
        <p:spPr>
          <a:xfrm>
            <a:off x="9479011" y="1950573"/>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445" name="TextBox 444"/>
          <p:cNvSpPr txBox="1"/>
          <p:nvPr/>
        </p:nvSpPr>
        <p:spPr>
          <a:xfrm>
            <a:off x="8824817" y="1901893"/>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446" name="TextBox 445"/>
          <p:cNvSpPr txBox="1"/>
          <p:nvPr/>
        </p:nvSpPr>
        <p:spPr>
          <a:xfrm>
            <a:off x="9316950" y="2323627"/>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447" name="TextBox 446"/>
          <p:cNvSpPr txBox="1"/>
          <p:nvPr/>
        </p:nvSpPr>
        <p:spPr>
          <a:xfrm>
            <a:off x="9510534" y="2323627"/>
            <a:ext cx="87676" cy="76944"/>
          </a:xfrm>
          <a:prstGeom prst="rect">
            <a:avLst/>
          </a:prstGeom>
          <a:noFill/>
        </p:spPr>
        <p:txBody>
          <a:bodyPr wrap="square" lIns="0" tIns="0" rIns="0" bIns="0" rtlCol="0">
            <a:spAutoFit/>
          </a:bodyPr>
          <a:lstStyle/>
          <a:p>
            <a:r>
              <a:rPr lang="en-US" sz="500" dirty="0"/>
              <a:t>2%</a:t>
            </a:r>
            <a:endParaRPr lang="en-IN" sz="500" dirty="0"/>
          </a:p>
        </p:txBody>
      </p:sp>
      <p:sp>
        <p:nvSpPr>
          <p:cNvPr id="448" name="TextBox 447"/>
          <p:cNvSpPr txBox="1"/>
          <p:nvPr/>
        </p:nvSpPr>
        <p:spPr>
          <a:xfrm>
            <a:off x="9302730" y="2141862"/>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449" name="TextBox 448"/>
          <p:cNvSpPr txBox="1"/>
          <p:nvPr/>
        </p:nvSpPr>
        <p:spPr>
          <a:xfrm>
            <a:off x="9732553" y="2141862"/>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450" name="TextBox 449"/>
          <p:cNvSpPr txBox="1"/>
          <p:nvPr/>
        </p:nvSpPr>
        <p:spPr>
          <a:xfrm>
            <a:off x="9780163" y="2323627"/>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451" name="TextBox 450"/>
          <p:cNvSpPr txBox="1"/>
          <p:nvPr/>
        </p:nvSpPr>
        <p:spPr>
          <a:xfrm>
            <a:off x="10003147" y="2323627"/>
            <a:ext cx="87676" cy="76944"/>
          </a:xfrm>
          <a:prstGeom prst="rect">
            <a:avLst/>
          </a:prstGeom>
          <a:noFill/>
        </p:spPr>
        <p:txBody>
          <a:bodyPr wrap="square" lIns="0" tIns="0" rIns="0" bIns="0" rtlCol="0">
            <a:spAutoFit/>
          </a:bodyPr>
          <a:lstStyle/>
          <a:p>
            <a:r>
              <a:rPr lang="en-US" sz="500" dirty="0"/>
              <a:t>2%</a:t>
            </a:r>
            <a:endParaRPr lang="en-IN" sz="500" dirty="0"/>
          </a:p>
        </p:txBody>
      </p:sp>
      <p:sp>
        <p:nvSpPr>
          <p:cNvPr id="452" name="TextBox 451"/>
          <p:cNvSpPr txBox="1"/>
          <p:nvPr/>
        </p:nvSpPr>
        <p:spPr>
          <a:xfrm>
            <a:off x="9780161" y="1844969"/>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453" name="TextBox 452"/>
          <p:cNvSpPr txBox="1"/>
          <p:nvPr/>
        </p:nvSpPr>
        <p:spPr>
          <a:xfrm>
            <a:off x="9967358" y="1844969"/>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454" name="Straight Connector 47"/>
          <p:cNvCxnSpPr>
            <a:stCxn id="439" idx="2"/>
            <a:endCxn id="440" idx="0"/>
          </p:cNvCxnSpPr>
          <p:nvPr/>
        </p:nvCxnSpPr>
        <p:spPr>
          <a:xfrm flipH="1">
            <a:off x="9262088" y="1569153"/>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55" name="Straight Connector 47"/>
          <p:cNvCxnSpPr>
            <a:stCxn id="439" idx="2"/>
            <a:endCxn id="441" idx="0"/>
          </p:cNvCxnSpPr>
          <p:nvPr/>
        </p:nvCxnSpPr>
        <p:spPr>
          <a:xfrm>
            <a:off x="9600563" y="1569154"/>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56" name="Straight Connector 47"/>
          <p:cNvCxnSpPr>
            <a:stCxn id="440" idx="2"/>
            <a:endCxn id="445" idx="0"/>
          </p:cNvCxnSpPr>
          <p:nvPr/>
        </p:nvCxnSpPr>
        <p:spPr>
          <a:xfrm flipH="1">
            <a:off x="8979667" y="1787548"/>
            <a:ext cx="282420" cy="114345"/>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57" name="Straight Connector 47"/>
          <p:cNvCxnSpPr>
            <a:stCxn id="440" idx="2"/>
            <a:endCxn id="444" idx="0"/>
          </p:cNvCxnSpPr>
          <p:nvPr/>
        </p:nvCxnSpPr>
        <p:spPr>
          <a:xfrm>
            <a:off x="9262088" y="1787547"/>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58" name="Straight Connector 47"/>
          <p:cNvCxnSpPr>
            <a:stCxn id="444" idx="2"/>
            <a:endCxn id="448" idx="0"/>
          </p:cNvCxnSpPr>
          <p:nvPr/>
        </p:nvCxnSpPr>
        <p:spPr>
          <a:xfrm flipH="1">
            <a:off x="9457580" y="2027517"/>
            <a:ext cx="219402"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59" name="Straight Connector 47"/>
          <p:cNvCxnSpPr>
            <a:stCxn id="444" idx="2"/>
            <a:endCxn id="449" idx="0"/>
          </p:cNvCxnSpPr>
          <p:nvPr/>
        </p:nvCxnSpPr>
        <p:spPr>
          <a:xfrm>
            <a:off x="9676983" y="2027517"/>
            <a:ext cx="258511"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460" name="Rectangle 459"/>
          <p:cNvSpPr/>
          <p:nvPr/>
        </p:nvSpPr>
        <p:spPr>
          <a:xfrm>
            <a:off x="8724850" y="2836982"/>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461" name="TextBox 460"/>
          <p:cNvSpPr txBox="1"/>
          <p:nvPr/>
        </p:nvSpPr>
        <p:spPr>
          <a:xfrm>
            <a:off x="8990464" y="2851421"/>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462" name="TextBox 461"/>
          <p:cNvSpPr txBox="1"/>
          <p:nvPr/>
        </p:nvSpPr>
        <p:spPr>
          <a:xfrm>
            <a:off x="9897518" y="2851422"/>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463" name="TextBox 462"/>
          <p:cNvSpPr txBox="1"/>
          <p:nvPr/>
        </p:nvSpPr>
        <p:spPr>
          <a:xfrm>
            <a:off x="9424232" y="2878529"/>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464" name="TextBox 463"/>
          <p:cNvSpPr txBox="1"/>
          <p:nvPr/>
        </p:nvSpPr>
        <p:spPr>
          <a:xfrm>
            <a:off x="9084956" y="3096923"/>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465" name="TextBox 464"/>
          <p:cNvSpPr txBox="1"/>
          <p:nvPr/>
        </p:nvSpPr>
        <p:spPr>
          <a:xfrm>
            <a:off x="9732549" y="3048243"/>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466" name="TextBox 465"/>
          <p:cNvSpPr txBox="1"/>
          <p:nvPr/>
        </p:nvSpPr>
        <p:spPr>
          <a:xfrm>
            <a:off x="8839036" y="3476349"/>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467" name="TextBox 466"/>
          <p:cNvSpPr txBox="1"/>
          <p:nvPr/>
        </p:nvSpPr>
        <p:spPr>
          <a:xfrm>
            <a:off x="8996834" y="3476349"/>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468" name="TextBox 467"/>
          <p:cNvSpPr txBox="1"/>
          <p:nvPr/>
        </p:nvSpPr>
        <p:spPr>
          <a:xfrm>
            <a:off x="9479011" y="3336893"/>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469" name="TextBox 468"/>
          <p:cNvSpPr txBox="1"/>
          <p:nvPr/>
        </p:nvSpPr>
        <p:spPr>
          <a:xfrm>
            <a:off x="8824817" y="3288212"/>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470" name="TextBox 469"/>
          <p:cNvSpPr txBox="1"/>
          <p:nvPr/>
        </p:nvSpPr>
        <p:spPr>
          <a:xfrm>
            <a:off x="9316950" y="3718690"/>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471" name="TextBox 470"/>
          <p:cNvSpPr txBox="1"/>
          <p:nvPr/>
        </p:nvSpPr>
        <p:spPr>
          <a:xfrm>
            <a:off x="9510534" y="3718690"/>
            <a:ext cx="87676" cy="76944"/>
          </a:xfrm>
          <a:prstGeom prst="rect">
            <a:avLst/>
          </a:prstGeom>
          <a:noFill/>
        </p:spPr>
        <p:txBody>
          <a:bodyPr wrap="square" lIns="0" tIns="0" rIns="0" bIns="0" rtlCol="0">
            <a:spAutoFit/>
          </a:bodyPr>
          <a:lstStyle/>
          <a:p>
            <a:r>
              <a:rPr lang="en-US" sz="500" dirty="0"/>
              <a:t>2%</a:t>
            </a:r>
            <a:endParaRPr lang="en-IN" sz="500" dirty="0"/>
          </a:p>
        </p:txBody>
      </p:sp>
      <p:sp>
        <p:nvSpPr>
          <p:cNvPr id="472" name="TextBox 471"/>
          <p:cNvSpPr txBox="1"/>
          <p:nvPr/>
        </p:nvSpPr>
        <p:spPr>
          <a:xfrm>
            <a:off x="9302730" y="3528181"/>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473" name="TextBox 472"/>
          <p:cNvSpPr txBox="1"/>
          <p:nvPr/>
        </p:nvSpPr>
        <p:spPr>
          <a:xfrm>
            <a:off x="9732553" y="3528181"/>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474" name="TextBox 473"/>
          <p:cNvSpPr txBox="1"/>
          <p:nvPr/>
        </p:nvSpPr>
        <p:spPr>
          <a:xfrm>
            <a:off x="9780163" y="3718690"/>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475" name="TextBox 474"/>
          <p:cNvSpPr txBox="1"/>
          <p:nvPr/>
        </p:nvSpPr>
        <p:spPr>
          <a:xfrm>
            <a:off x="10003147" y="3718690"/>
            <a:ext cx="87676" cy="76944"/>
          </a:xfrm>
          <a:prstGeom prst="rect">
            <a:avLst/>
          </a:prstGeom>
          <a:noFill/>
        </p:spPr>
        <p:txBody>
          <a:bodyPr wrap="square" lIns="0" tIns="0" rIns="0" bIns="0" rtlCol="0">
            <a:spAutoFit/>
          </a:bodyPr>
          <a:lstStyle/>
          <a:p>
            <a:r>
              <a:rPr lang="en-US" sz="500" dirty="0"/>
              <a:t>2%</a:t>
            </a:r>
            <a:endParaRPr lang="en-IN" sz="500" dirty="0"/>
          </a:p>
        </p:txBody>
      </p:sp>
      <p:sp>
        <p:nvSpPr>
          <p:cNvPr id="476" name="TextBox 475"/>
          <p:cNvSpPr txBox="1"/>
          <p:nvPr/>
        </p:nvSpPr>
        <p:spPr>
          <a:xfrm>
            <a:off x="9780161" y="3238286"/>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477" name="TextBox 476"/>
          <p:cNvSpPr txBox="1"/>
          <p:nvPr/>
        </p:nvSpPr>
        <p:spPr>
          <a:xfrm>
            <a:off x="9967358" y="3238286"/>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478" name="Straight Connector 47"/>
          <p:cNvCxnSpPr>
            <a:stCxn id="463" idx="2"/>
            <a:endCxn id="464" idx="0"/>
          </p:cNvCxnSpPr>
          <p:nvPr/>
        </p:nvCxnSpPr>
        <p:spPr>
          <a:xfrm flipH="1">
            <a:off x="9262088" y="2955473"/>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79" name="Straight Connector 47"/>
          <p:cNvCxnSpPr>
            <a:stCxn id="463" idx="2"/>
            <a:endCxn id="465" idx="0"/>
          </p:cNvCxnSpPr>
          <p:nvPr/>
        </p:nvCxnSpPr>
        <p:spPr>
          <a:xfrm>
            <a:off x="9600563" y="2955474"/>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80" name="Straight Connector 47"/>
          <p:cNvCxnSpPr>
            <a:stCxn id="464" idx="2"/>
            <a:endCxn id="469" idx="0"/>
          </p:cNvCxnSpPr>
          <p:nvPr/>
        </p:nvCxnSpPr>
        <p:spPr>
          <a:xfrm flipH="1">
            <a:off x="8979667" y="3173867"/>
            <a:ext cx="282420"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81" name="Straight Connector 47"/>
          <p:cNvCxnSpPr>
            <a:stCxn id="464" idx="2"/>
            <a:endCxn id="468" idx="0"/>
          </p:cNvCxnSpPr>
          <p:nvPr/>
        </p:nvCxnSpPr>
        <p:spPr>
          <a:xfrm>
            <a:off x="9262088" y="3173867"/>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82" name="Straight Connector 47"/>
          <p:cNvCxnSpPr>
            <a:stCxn id="468" idx="2"/>
            <a:endCxn id="472" idx="0"/>
          </p:cNvCxnSpPr>
          <p:nvPr/>
        </p:nvCxnSpPr>
        <p:spPr>
          <a:xfrm flipH="1">
            <a:off x="9457580" y="3413838"/>
            <a:ext cx="219402"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83" name="Straight Connector 47"/>
          <p:cNvCxnSpPr>
            <a:stCxn id="468" idx="2"/>
            <a:endCxn id="473" idx="0"/>
          </p:cNvCxnSpPr>
          <p:nvPr/>
        </p:nvCxnSpPr>
        <p:spPr>
          <a:xfrm>
            <a:off x="9676983" y="3413838"/>
            <a:ext cx="258511"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484" name="Rectangle 483"/>
          <p:cNvSpPr/>
          <p:nvPr/>
        </p:nvSpPr>
        <p:spPr>
          <a:xfrm>
            <a:off x="8724850" y="4232046"/>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485" name="TextBox 484"/>
          <p:cNvSpPr txBox="1"/>
          <p:nvPr/>
        </p:nvSpPr>
        <p:spPr>
          <a:xfrm>
            <a:off x="8990464" y="4246485"/>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486" name="TextBox 485"/>
          <p:cNvSpPr txBox="1"/>
          <p:nvPr/>
        </p:nvSpPr>
        <p:spPr>
          <a:xfrm>
            <a:off x="9897518" y="4246486"/>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487" name="TextBox 486"/>
          <p:cNvSpPr txBox="1"/>
          <p:nvPr/>
        </p:nvSpPr>
        <p:spPr>
          <a:xfrm>
            <a:off x="9424232" y="4273593"/>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488" name="TextBox 487"/>
          <p:cNvSpPr txBox="1"/>
          <p:nvPr/>
        </p:nvSpPr>
        <p:spPr>
          <a:xfrm>
            <a:off x="9084956" y="4491987"/>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489" name="TextBox 488"/>
          <p:cNvSpPr txBox="1"/>
          <p:nvPr/>
        </p:nvSpPr>
        <p:spPr>
          <a:xfrm>
            <a:off x="9732549" y="4443307"/>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490" name="TextBox 489"/>
          <p:cNvSpPr txBox="1"/>
          <p:nvPr/>
        </p:nvSpPr>
        <p:spPr>
          <a:xfrm>
            <a:off x="8839036" y="4871413"/>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491" name="TextBox 490"/>
          <p:cNvSpPr txBox="1"/>
          <p:nvPr/>
        </p:nvSpPr>
        <p:spPr>
          <a:xfrm>
            <a:off x="8996834" y="4871413"/>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492" name="TextBox 491"/>
          <p:cNvSpPr txBox="1"/>
          <p:nvPr/>
        </p:nvSpPr>
        <p:spPr>
          <a:xfrm>
            <a:off x="9479011" y="4731957"/>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493" name="TextBox 492"/>
          <p:cNvSpPr txBox="1"/>
          <p:nvPr/>
        </p:nvSpPr>
        <p:spPr>
          <a:xfrm>
            <a:off x="8824817" y="4683276"/>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494" name="TextBox 493"/>
          <p:cNvSpPr txBox="1"/>
          <p:nvPr/>
        </p:nvSpPr>
        <p:spPr>
          <a:xfrm>
            <a:off x="9316950" y="5113754"/>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495" name="TextBox 494"/>
          <p:cNvSpPr txBox="1"/>
          <p:nvPr/>
        </p:nvSpPr>
        <p:spPr>
          <a:xfrm>
            <a:off x="9510534" y="5113754"/>
            <a:ext cx="87676" cy="76944"/>
          </a:xfrm>
          <a:prstGeom prst="rect">
            <a:avLst/>
          </a:prstGeom>
          <a:noFill/>
        </p:spPr>
        <p:txBody>
          <a:bodyPr wrap="square" lIns="0" tIns="0" rIns="0" bIns="0" rtlCol="0">
            <a:spAutoFit/>
          </a:bodyPr>
          <a:lstStyle/>
          <a:p>
            <a:r>
              <a:rPr lang="en-US" sz="500" dirty="0"/>
              <a:t>2%</a:t>
            </a:r>
            <a:endParaRPr lang="en-IN" sz="500" dirty="0"/>
          </a:p>
        </p:txBody>
      </p:sp>
      <p:sp>
        <p:nvSpPr>
          <p:cNvPr id="496" name="TextBox 495"/>
          <p:cNvSpPr txBox="1"/>
          <p:nvPr/>
        </p:nvSpPr>
        <p:spPr>
          <a:xfrm>
            <a:off x="9302730" y="4923245"/>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497" name="TextBox 496"/>
          <p:cNvSpPr txBox="1"/>
          <p:nvPr/>
        </p:nvSpPr>
        <p:spPr>
          <a:xfrm>
            <a:off x="9732553" y="4923245"/>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498" name="TextBox 497"/>
          <p:cNvSpPr txBox="1"/>
          <p:nvPr/>
        </p:nvSpPr>
        <p:spPr>
          <a:xfrm>
            <a:off x="9780163" y="5113754"/>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499" name="TextBox 498"/>
          <p:cNvSpPr txBox="1"/>
          <p:nvPr/>
        </p:nvSpPr>
        <p:spPr>
          <a:xfrm>
            <a:off x="10003147" y="5113754"/>
            <a:ext cx="87676" cy="76944"/>
          </a:xfrm>
          <a:prstGeom prst="rect">
            <a:avLst/>
          </a:prstGeom>
          <a:noFill/>
        </p:spPr>
        <p:txBody>
          <a:bodyPr wrap="square" lIns="0" tIns="0" rIns="0" bIns="0" rtlCol="0">
            <a:spAutoFit/>
          </a:bodyPr>
          <a:lstStyle/>
          <a:p>
            <a:r>
              <a:rPr lang="en-US" sz="500" dirty="0"/>
              <a:t>2%</a:t>
            </a:r>
            <a:endParaRPr lang="en-IN" sz="500" dirty="0"/>
          </a:p>
        </p:txBody>
      </p:sp>
      <p:sp>
        <p:nvSpPr>
          <p:cNvPr id="500" name="TextBox 499"/>
          <p:cNvSpPr txBox="1"/>
          <p:nvPr/>
        </p:nvSpPr>
        <p:spPr>
          <a:xfrm>
            <a:off x="9780161" y="4633350"/>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501" name="TextBox 500"/>
          <p:cNvSpPr txBox="1"/>
          <p:nvPr/>
        </p:nvSpPr>
        <p:spPr>
          <a:xfrm>
            <a:off x="9967358" y="4633350"/>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502" name="Straight Connector 47"/>
          <p:cNvCxnSpPr>
            <a:stCxn id="487" idx="2"/>
            <a:endCxn id="488" idx="0"/>
          </p:cNvCxnSpPr>
          <p:nvPr/>
        </p:nvCxnSpPr>
        <p:spPr>
          <a:xfrm flipH="1">
            <a:off x="9262088" y="4350537"/>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03" name="Straight Connector 47"/>
          <p:cNvCxnSpPr>
            <a:stCxn id="487" idx="2"/>
            <a:endCxn id="489" idx="0"/>
          </p:cNvCxnSpPr>
          <p:nvPr/>
        </p:nvCxnSpPr>
        <p:spPr>
          <a:xfrm>
            <a:off x="9600563" y="4350538"/>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04" name="Straight Connector 47"/>
          <p:cNvCxnSpPr>
            <a:stCxn id="488" idx="2"/>
            <a:endCxn id="493" idx="0"/>
          </p:cNvCxnSpPr>
          <p:nvPr/>
        </p:nvCxnSpPr>
        <p:spPr>
          <a:xfrm flipH="1">
            <a:off x="8979667" y="4568931"/>
            <a:ext cx="282420"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05" name="Straight Connector 47"/>
          <p:cNvCxnSpPr>
            <a:stCxn id="488" idx="2"/>
            <a:endCxn id="492" idx="0"/>
          </p:cNvCxnSpPr>
          <p:nvPr/>
        </p:nvCxnSpPr>
        <p:spPr>
          <a:xfrm>
            <a:off x="9262088" y="4568931"/>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06" name="Straight Connector 47"/>
          <p:cNvCxnSpPr>
            <a:stCxn id="492" idx="2"/>
            <a:endCxn id="496" idx="0"/>
          </p:cNvCxnSpPr>
          <p:nvPr/>
        </p:nvCxnSpPr>
        <p:spPr>
          <a:xfrm flipH="1">
            <a:off x="9457580" y="4808902"/>
            <a:ext cx="219402"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07" name="Straight Connector 47"/>
          <p:cNvCxnSpPr>
            <a:stCxn id="492" idx="2"/>
            <a:endCxn id="497" idx="0"/>
          </p:cNvCxnSpPr>
          <p:nvPr/>
        </p:nvCxnSpPr>
        <p:spPr>
          <a:xfrm>
            <a:off x="9676983" y="4808902"/>
            <a:ext cx="258511"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508" name="Rectangle 507"/>
          <p:cNvSpPr/>
          <p:nvPr/>
        </p:nvSpPr>
        <p:spPr>
          <a:xfrm>
            <a:off x="8724850" y="5627109"/>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509" name="TextBox 508"/>
          <p:cNvSpPr txBox="1"/>
          <p:nvPr/>
        </p:nvSpPr>
        <p:spPr>
          <a:xfrm>
            <a:off x="8990464" y="5641548"/>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510" name="TextBox 509"/>
          <p:cNvSpPr txBox="1"/>
          <p:nvPr/>
        </p:nvSpPr>
        <p:spPr>
          <a:xfrm>
            <a:off x="9897518" y="5641549"/>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511" name="TextBox 510"/>
          <p:cNvSpPr txBox="1"/>
          <p:nvPr/>
        </p:nvSpPr>
        <p:spPr>
          <a:xfrm>
            <a:off x="9424232" y="5668656"/>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512" name="TextBox 511"/>
          <p:cNvSpPr txBox="1"/>
          <p:nvPr/>
        </p:nvSpPr>
        <p:spPr>
          <a:xfrm>
            <a:off x="9084956" y="5887050"/>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513" name="TextBox 512"/>
          <p:cNvSpPr txBox="1"/>
          <p:nvPr/>
        </p:nvSpPr>
        <p:spPr>
          <a:xfrm>
            <a:off x="9732549" y="5838370"/>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514" name="TextBox 513"/>
          <p:cNvSpPr txBox="1"/>
          <p:nvPr/>
        </p:nvSpPr>
        <p:spPr>
          <a:xfrm>
            <a:off x="8839036" y="6259479"/>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515" name="TextBox 514"/>
          <p:cNvSpPr txBox="1"/>
          <p:nvPr/>
        </p:nvSpPr>
        <p:spPr>
          <a:xfrm>
            <a:off x="8996834" y="6259479"/>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516" name="TextBox 515"/>
          <p:cNvSpPr txBox="1"/>
          <p:nvPr/>
        </p:nvSpPr>
        <p:spPr>
          <a:xfrm>
            <a:off x="9479011" y="6127020"/>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517" name="TextBox 516"/>
          <p:cNvSpPr txBox="1"/>
          <p:nvPr/>
        </p:nvSpPr>
        <p:spPr>
          <a:xfrm>
            <a:off x="8824817" y="6078339"/>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518" name="TextBox 517"/>
          <p:cNvSpPr txBox="1"/>
          <p:nvPr/>
        </p:nvSpPr>
        <p:spPr>
          <a:xfrm>
            <a:off x="9316950" y="6501820"/>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519" name="TextBox 518"/>
          <p:cNvSpPr txBox="1"/>
          <p:nvPr/>
        </p:nvSpPr>
        <p:spPr>
          <a:xfrm>
            <a:off x="9510534" y="6501820"/>
            <a:ext cx="87676" cy="76944"/>
          </a:xfrm>
          <a:prstGeom prst="rect">
            <a:avLst/>
          </a:prstGeom>
          <a:noFill/>
        </p:spPr>
        <p:txBody>
          <a:bodyPr wrap="square" lIns="0" tIns="0" rIns="0" bIns="0" rtlCol="0">
            <a:spAutoFit/>
          </a:bodyPr>
          <a:lstStyle/>
          <a:p>
            <a:r>
              <a:rPr lang="en-US" sz="500" dirty="0"/>
              <a:t>2%</a:t>
            </a:r>
            <a:endParaRPr lang="en-IN" sz="500" dirty="0"/>
          </a:p>
        </p:txBody>
      </p:sp>
      <p:sp>
        <p:nvSpPr>
          <p:cNvPr id="520" name="TextBox 519"/>
          <p:cNvSpPr txBox="1"/>
          <p:nvPr/>
        </p:nvSpPr>
        <p:spPr>
          <a:xfrm>
            <a:off x="9302730" y="6318308"/>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521" name="TextBox 520"/>
          <p:cNvSpPr txBox="1"/>
          <p:nvPr/>
        </p:nvSpPr>
        <p:spPr>
          <a:xfrm>
            <a:off x="9732553" y="6318308"/>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522" name="TextBox 521"/>
          <p:cNvSpPr txBox="1"/>
          <p:nvPr/>
        </p:nvSpPr>
        <p:spPr>
          <a:xfrm>
            <a:off x="9780163" y="6501820"/>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523" name="TextBox 522"/>
          <p:cNvSpPr txBox="1"/>
          <p:nvPr/>
        </p:nvSpPr>
        <p:spPr>
          <a:xfrm>
            <a:off x="10003147" y="6501820"/>
            <a:ext cx="87676" cy="76944"/>
          </a:xfrm>
          <a:prstGeom prst="rect">
            <a:avLst/>
          </a:prstGeom>
          <a:noFill/>
        </p:spPr>
        <p:txBody>
          <a:bodyPr wrap="square" lIns="0" tIns="0" rIns="0" bIns="0" rtlCol="0">
            <a:spAutoFit/>
          </a:bodyPr>
          <a:lstStyle/>
          <a:p>
            <a:r>
              <a:rPr lang="en-US" sz="500" dirty="0"/>
              <a:t>2%</a:t>
            </a:r>
            <a:endParaRPr lang="en-IN" sz="500" dirty="0"/>
          </a:p>
        </p:txBody>
      </p:sp>
      <p:sp>
        <p:nvSpPr>
          <p:cNvPr id="524" name="TextBox 523"/>
          <p:cNvSpPr txBox="1"/>
          <p:nvPr/>
        </p:nvSpPr>
        <p:spPr>
          <a:xfrm>
            <a:off x="9780161" y="6021416"/>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525" name="TextBox 524"/>
          <p:cNvSpPr txBox="1"/>
          <p:nvPr/>
        </p:nvSpPr>
        <p:spPr>
          <a:xfrm>
            <a:off x="9967358" y="6021416"/>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526" name="Straight Connector 47"/>
          <p:cNvCxnSpPr>
            <a:stCxn id="511" idx="2"/>
            <a:endCxn id="512" idx="0"/>
          </p:cNvCxnSpPr>
          <p:nvPr/>
        </p:nvCxnSpPr>
        <p:spPr>
          <a:xfrm flipH="1">
            <a:off x="9262088" y="5745600"/>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27" name="Straight Connector 47"/>
          <p:cNvCxnSpPr>
            <a:stCxn id="511" idx="2"/>
            <a:endCxn id="513" idx="0"/>
          </p:cNvCxnSpPr>
          <p:nvPr/>
        </p:nvCxnSpPr>
        <p:spPr>
          <a:xfrm>
            <a:off x="9600563" y="5745601"/>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28" name="Straight Connector 47"/>
          <p:cNvCxnSpPr>
            <a:stCxn id="512" idx="2"/>
            <a:endCxn id="517" idx="0"/>
          </p:cNvCxnSpPr>
          <p:nvPr/>
        </p:nvCxnSpPr>
        <p:spPr>
          <a:xfrm flipH="1">
            <a:off x="8979667" y="5963994"/>
            <a:ext cx="282420"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29" name="Straight Connector 47"/>
          <p:cNvCxnSpPr>
            <a:stCxn id="512" idx="2"/>
            <a:endCxn id="516" idx="0"/>
          </p:cNvCxnSpPr>
          <p:nvPr/>
        </p:nvCxnSpPr>
        <p:spPr>
          <a:xfrm>
            <a:off x="9262088" y="5963994"/>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30" name="Straight Connector 47"/>
          <p:cNvCxnSpPr>
            <a:stCxn id="516" idx="2"/>
            <a:endCxn id="520" idx="0"/>
          </p:cNvCxnSpPr>
          <p:nvPr/>
        </p:nvCxnSpPr>
        <p:spPr>
          <a:xfrm flipH="1">
            <a:off x="9457580" y="6203965"/>
            <a:ext cx="219402"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31" name="Straight Connector 47"/>
          <p:cNvCxnSpPr>
            <a:stCxn id="516" idx="2"/>
            <a:endCxn id="521" idx="0"/>
          </p:cNvCxnSpPr>
          <p:nvPr/>
        </p:nvCxnSpPr>
        <p:spPr>
          <a:xfrm>
            <a:off x="9676983" y="6203965"/>
            <a:ext cx="258511"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121" name="object 10"/>
          <p:cNvSpPr/>
          <p:nvPr/>
        </p:nvSpPr>
        <p:spPr>
          <a:xfrm>
            <a:off x="4883171" y="2166070"/>
            <a:ext cx="852856" cy="1944263"/>
          </a:xfrm>
          <a:custGeom>
            <a:avLst/>
            <a:gdLst>
              <a:gd name="connsiteX0" fmla="*/ 0 w 842829"/>
              <a:gd name="connsiteY0" fmla="*/ 1370529 h 1370529"/>
              <a:gd name="connsiteX1" fmla="*/ 842829 w 842829"/>
              <a:gd name="connsiteY1" fmla="*/ 0 h 1370529"/>
            </a:gdLst>
            <a:ahLst/>
            <a:cxnLst>
              <a:cxn ang="0">
                <a:pos x="connsiteX0" y="connsiteY0"/>
              </a:cxn>
              <a:cxn ang="0">
                <a:pos x="connsiteX1" y="connsiteY1"/>
              </a:cxn>
            </a:cxnLst>
            <a:rect l="l" t="t" r="r" b="b"/>
            <a:pathLst>
              <a:path w="842829" h="1370529">
                <a:moveTo>
                  <a:pt x="0" y="1370529"/>
                </a:moveTo>
                <a:cubicBezTo>
                  <a:pt x="269574" y="913686"/>
                  <a:pt x="573255" y="456843"/>
                  <a:pt x="842829" y="0"/>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22" name="object 13"/>
          <p:cNvSpPr/>
          <p:nvPr/>
        </p:nvSpPr>
        <p:spPr>
          <a:xfrm>
            <a:off x="4861416" y="3706082"/>
            <a:ext cx="852016" cy="413940"/>
          </a:xfrm>
          <a:custGeom>
            <a:avLst/>
            <a:gdLst>
              <a:gd name="connsiteX0" fmla="*/ 0 w 832046"/>
              <a:gd name="connsiteY0" fmla="*/ 438423 h 438422"/>
              <a:gd name="connsiteX1" fmla="*/ 832046 w 832046"/>
              <a:gd name="connsiteY1" fmla="*/ 0 h 438422"/>
            </a:gdLst>
            <a:ahLst/>
            <a:cxnLst>
              <a:cxn ang="0">
                <a:pos x="connsiteX0" y="connsiteY0"/>
              </a:cxn>
              <a:cxn ang="0">
                <a:pos x="connsiteX1" y="connsiteY1"/>
              </a:cxn>
            </a:cxnLst>
            <a:rect l="l" t="t" r="r" b="b"/>
            <a:pathLst>
              <a:path w="832046" h="438422">
                <a:moveTo>
                  <a:pt x="0" y="438423"/>
                </a:moveTo>
                <a:cubicBezTo>
                  <a:pt x="251302" y="286921"/>
                  <a:pt x="580744" y="151502"/>
                  <a:pt x="832046" y="0"/>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23" name="object 16"/>
          <p:cNvSpPr/>
          <p:nvPr/>
        </p:nvSpPr>
        <p:spPr>
          <a:xfrm>
            <a:off x="4866678" y="4120022"/>
            <a:ext cx="890826" cy="491059"/>
          </a:xfrm>
          <a:custGeom>
            <a:avLst/>
            <a:gdLst>
              <a:gd name="connsiteX0" fmla="*/ 0 w 852503"/>
              <a:gd name="connsiteY0" fmla="*/ 0 h 503209"/>
              <a:gd name="connsiteX1" fmla="*/ 852503 w 852503"/>
              <a:gd name="connsiteY1" fmla="*/ 503209 h 503209"/>
              <a:gd name="connsiteX0" fmla="*/ 0 w 914852"/>
              <a:gd name="connsiteY0" fmla="*/ 0 h 617509"/>
              <a:gd name="connsiteX1" fmla="*/ 914852 w 914852"/>
              <a:gd name="connsiteY1" fmla="*/ 617509 h 617509"/>
            </a:gdLst>
            <a:ahLst/>
            <a:cxnLst>
              <a:cxn ang="0">
                <a:pos x="connsiteX0" y="connsiteY0"/>
              </a:cxn>
              <a:cxn ang="0">
                <a:pos x="connsiteX1" y="connsiteY1"/>
              </a:cxn>
            </a:cxnLst>
            <a:rect l="l" t="t" r="r" b="b"/>
            <a:pathLst>
              <a:path w="914852" h="617509">
                <a:moveTo>
                  <a:pt x="0" y="0"/>
                </a:moveTo>
                <a:cubicBezTo>
                  <a:pt x="266307" y="131224"/>
                  <a:pt x="648545" y="486285"/>
                  <a:pt x="914852" y="617509"/>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24" name="object 19"/>
          <p:cNvSpPr/>
          <p:nvPr/>
        </p:nvSpPr>
        <p:spPr>
          <a:xfrm>
            <a:off x="4883173" y="4120022"/>
            <a:ext cx="900157" cy="1548634"/>
          </a:xfrm>
          <a:custGeom>
            <a:avLst/>
            <a:gdLst>
              <a:gd name="connsiteX0" fmla="*/ 0 w 861761"/>
              <a:gd name="connsiteY0" fmla="*/ 0 h 1392130"/>
              <a:gd name="connsiteX1" fmla="*/ 861761 w 861761"/>
              <a:gd name="connsiteY1" fmla="*/ 1392130 h 1392130"/>
              <a:gd name="connsiteX0" fmla="*/ 0 w 940407"/>
              <a:gd name="connsiteY0" fmla="*/ 0 h 1611444"/>
              <a:gd name="connsiteX1" fmla="*/ 940407 w 940407"/>
              <a:gd name="connsiteY1" fmla="*/ 1611444 h 1611444"/>
            </a:gdLst>
            <a:ahLst/>
            <a:cxnLst>
              <a:cxn ang="0">
                <a:pos x="connsiteX0" y="connsiteY0"/>
              </a:cxn>
              <a:cxn ang="0">
                <a:pos x="connsiteX1" y="connsiteY1"/>
              </a:cxn>
            </a:cxnLst>
            <a:rect l="l" t="t" r="r" b="b"/>
            <a:pathLst>
              <a:path w="940407" h="1611444">
                <a:moveTo>
                  <a:pt x="0" y="0"/>
                </a:moveTo>
                <a:cubicBezTo>
                  <a:pt x="254485" y="468075"/>
                  <a:pt x="685922" y="1143369"/>
                  <a:pt x="940407" y="1611444"/>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pic>
        <p:nvPicPr>
          <p:cNvPr id="125" name="Picture 124"/>
          <p:cNvPicPr>
            <a:picLocks noChangeAspect="1"/>
          </p:cNvPicPr>
          <p:nvPr/>
        </p:nvPicPr>
        <p:blipFill>
          <a:blip r:embed="rId3"/>
          <a:stretch>
            <a:fillRect/>
          </a:stretch>
        </p:blipFill>
        <p:spPr>
          <a:xfrm>
            <a:off x="5768575" y="1457495"/>
            <a:ext cx="1530996" cy="961034"/>
          </a:xfrm>
          <a:prstGeom prst="rect">
            <a:avLst/>
          </a:prstGeom>
        </p:spPr>
      </p:pic>
      <p:sp>
        <p:nvSpPr>
          <p:cNvPr id="126" name="object 24"/>
          <p:cNvSpPr/>
          <p:nvPr/>
        </p:nvSpPr>
        <p:spPr>
          <a:xfrm>
            <a:off x="5768575" y="1616869"/>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pic>
        <p:nvPicPr>
          <p:cNvPr id="127" name="Picture 126"/>
          <p:cNvPicPr>
            <a:picLocks noChangeAspect="1"/>
          </p:cNvPicPr>
          <p:nvPr/>
        </p:nvPicPr>
        <p:blipFill>
          <a:blip r:embed="rId3"/>
          <a:stretch>
            <a:fillRect/>
          </a:stretch>
        </p:blipFill>
        <p:spPr>
          <a:xfrm>
            <a:off x="1685762" y="3019143"/>
            <a:ext cx="3197411" cy="2007072"/>
          </a:xfrm>
          <a:prstGeom prst="rect">
            <a:avLst/>
          </a:prstGeom>
        </p:spPr>
      </p:pic>
      <p:pic>
        <p:nvPicPr>
          <p:cNvPr id="130" name="Picture 129"/>
          <p:cNvPicPr>
            <a:picLocks noChangeAspect="1"/>
          </p:cNvPicPr>
          <p:nvPr/>
        </p:nvPicPr>
        <p:blipFill>
          <a:blip r:embed="rId3"/>
          <a:stretch>
            <a:fillRect/>
          </a:stretch>
        </p:blipFill>
        <p:spPr>
          <a:xfrm>
            <a:off x="5768575" y="2831236"/>
            <a:ext cx="1530996" cy="961034"/>
          </a:xfrm>
          <a:prstGeom prst="rect">
            <a:avLst/>
          </a:prstGeom>
        </p:spPr>
      </p:pic>
      <p:sp>
        <p:nvSpPr>
          <p:cNvPr id="131" name="object 24"/>
          <p:cNvSpPr/>
          <p:nvPr/>
        </p:nvSpPr>
        <p:spPr>
          <a:xfrm>
            <a:off x="5768575" y="2990610"/>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pic>
        <p:nvPicPr>
          <p:cNvPr id="132" name="Picture 131"/>
          <p:cNvPicPr>
            <a:picLocks noChangeAspect="1"/>
          </p:cNvPicPr>
          <p:nvPr/>
        </p:nvPicPr>
        <p:blipFill>
          <a:blip r:embed="rId3"/>
          <a:stretch>
            <a:fillRect/>
          </a:stretch>
        </p:blipFill>
        <p:spPr>
          <a:xfrm>
            <a:off x="5768575" y="4226299"/>
            <a:ext cx="1530996" cy="961034"/>
          </a:xfrm>
          <a:prstGeom prst="rect">
            <a:avLst/>
          </a:prstGeom>
        </p:spPr>
      </p:pic>
      <p:sp>
        <p:nvSpPr>
          <p:cNvPr id="133" name="object 24"/>
          <p:cNvSpPr/>
          <p:nvPr/>
        </p:nvSpPr>
        <p:spPr>
          <a:xfrm>
            <a:off x="5768575" y="4385673"/>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pic>
        <p:nvPicPr>
          <p:cNvPr id="134" name="Picture 133"/>
          <p:cNvPicPr>
            <a:picLocks noChangeAspect="1"/>
          </p:cNvPicPr>
          <p:nvPr/>
        </p:nvPicPr>
        <p:blipFill>
          <a:blip r:embed="rId3"/>
          <a:stretch>
            <a:fillRect/>
          </a:stretch>
        </p:blipFill>
        <p:spPr>
          <a:xfrm>
            <a:off x="5768575" y="5617864"/>
            <a:ext cx="1530996" cy="961034"/>
          </a:xfrm>
          <a:prstGeom prst="rect">
            <a:avLst/>
          </a:prstGeom>
        </p:spPr>
      </p:pic>
      <p:sp>
        <p:nvSpPr>
          <p:cNvPr id="135" name="object 24"/>
          <p:cNvSpPr/>
          <p:nvPr/>
        </p:nvSpPr>
        <p:spPr>
          <a:xfrm>
            <a:off x="5768575" y="5777238"/>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136" name="object 5"/>
          <p:cNvSpPr/>
          <p:nvPr/>
        </p:nvSpPr>
        <p:spPr>
          <a:xfrm>
            <a:off x="1685762" y="3150752"/>
            <a:ext cx="3180915" cy="1470019"/>
          </a:xfrm>
          <a:custGeom>
            <a:avLst/>
            <a:gdLst/>
            <a:ahLst/>
            <a:cxnLst/>
            <a:rect l="l" t="t" r="r" b="b"/>
            <a:pathLst>
              <a:path w="3197860" h="1423670">
                <a:moveTo>
                  <a:pt x="0" y="0"/>
                </a:moveTo>
                <a:lnTo>
                  <a:pt x="3197411" y="0"/>
                </a:lnTo>
                <a:lnTo>
                  <a:pt x="3197411" y="1423545"/>
                </a:lnTo>
                <a:lnTo>
                  <a:pt x="0" y="142354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137" name="object 8"/>
          <p:cNvSpPr/>
          <p:nvPr/>
        </p:nvSpPr>
        <p:spPr>
          <a:xfrm>
            <a:off x="1685762" y="4620772"/>
            <a:ext cx="3180915" cy="395605"/>
          </a:xfrm>
          <a:custGeom>
            <a:avLst/>
            <a:gdLst/>
            <a:ahLst/>
            <a:cxnLst/>
            <a:rect l="l" t="t" r="r" b="b"/>
            <a:pathLst>
              <a:path w="3197860" h="395604">
                <a:moveTo>
                  <a:pt x="2480" y="0"/>
                </a:moveTo>
                <a:lnTo>
                  <a:pt x="3199891" y="0"/>
                </a:lnTo>
                <a:lnTo>
                  <a:pt x="3199891" y="395413"/>
                </a:lnTo>
                <a:lnTo>
                  <a:pt x="2480" y="395413"/>
                </a:lnTo>
              </a:path>
            </a:pathLst>
          </a:custGeom>
          <a:solidFill>
            <a:srgbClr val="FFFB00">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object 37"/>
          <p:cNvSpPr txBox="1"/>
          <p:nvPr/>
        </p:nvSpPr>
        <p:spPr>
          <a:xfrm>
            <a:off x="1830351" y="531705"/>
            <a:ext cx="8341482" cy="846386"/>
          </a:xfrm>
          <a:prstGeom prst="rect">
            <a:avLst/>
          </a:prstGeom>
        </p:spPr>
        <p:txBody>
          <a:bodyPr vert="horz" wrap="square" lIns="0" tIns="0" rIns="0" bIns="0" rtlCol="0">
            <a:spAutoFit/>
          </a:bodyPr>
          <a:lstStyle/>
          <a:p>
            <a:pPr marL="12700" marR="5080">
              <a:lnSpc>
                <a:spcPts val="3300"/>
              </a:lnSpc>
            </a:pPr>
            <a:r>
              <a:rPr sz="2800" dirty="0">
                <a:solidFill>
                  <a:srgbClr val="9BBB59"/>
                </a:solidFill>
                <a:latin typeface="+mj-lt"/>
                <a:cs typeface="Calibri"/>
              </a:rPr>
              <a:t>Classiﬁ</a:t>
            </a:r>
            <a:r>
              <a:rPr lang="en-US" sz="2800" dirty="0">
                <a:solidFill>
                  <a:srgbClr val="9BBB59"/>
                </a:solidFill>
                <a:latin typeface="+mj-lt"/>
                <a:cs typeface="Calibri"/>
              </a:rPr>
              <a:t>catio</a:t>
            </a:r>
            <a:r>
              <a:rPr sz="2800" dirty="0">
                <a:solidFill>
                  <a:srgbClr val="9BBB59"/>
                </a:solidFill>
                <a:latin typeface="+mj-lt"/>
                <a:cs typeface="Calibri"/>
              </a:rPr>
              <a:t>n</a:t>
            </a:r>
            <a:r>
              <a:rPr sz="2800" spc="-10" dirty="0">
                <a:solidFill>
                  <a:srgbClr val="9BBB59"/>
                </a:solidFill>
                <a:latin typeface="+mj-lt"/>
                <a:cs typeface="Calibri"/>
              </a:rPr>
              <a:t>:</a:t>
            </a:r>
            <a:r>
              <a:rPr sz="2800" dirty="0">
                <a:solidFill>
                  <a:srgbClr val="9BBB59"/>
                </a:solidFill>
                <a:latin typeface="+mj-lt"/>
                <a:cs typeface="Calibri"/>
              </a:rPr>
              <a:t> Maj</a:t>
            </a:r>
            <a:r>
              <a:rPr sz="2800" spc="-5" dirty="0">
                <a:solidFill>
                  <a:srgbClr val="9BBB59"/>
                </a:solidFill>
                <a:latin typeface="+mj-lt"/>
                <a:cs typeface="Calibri"/>
              </a:rPr>
              <a:t>o</a:t>
            </a:r>
            <a:r>
              <a:rPr sz="2800" spc="-10" dirty="0">
                <a:solidFill>
                  <a:srgbClr val="9BBB59"/>
                </a:solidFill>
                <a:latin typeface="+mj-lt"/>
                <a:cs typeface="Calibri"/>
              </a:rPr>
              <a:t>r</a:t>
            </a:r>
            <a:r>
              <a:rPr sz="2800" dirty="0">
                <a:solidFill>
                  <a:srgbClr val="9BBB59"/>
                </a:solidFill>
                <a:latin typeface="+mj-lt"/>
                <a:cs typeface="Calibri"/>
              </a:rPr>
              <a:t> </a:t>
            </a:r>
            <a:r>
              <a:rPr sz="2800" spc="-15" dirty="0">
                <a:solidFill>
                  <a:srgbClr val="9BBB59"/>
                </a:solidFill>
                <a:latin typeface="+mj-lt"/>
                <a:cs typeface="Calibri"/>
              </a:rPr>
              <a:t>v</a:t>
            </a:r>
            <a:r>
              <a:rPr sz="2800" spc="-5" dirty="0">
                <a:solidFill>
                  <a:srgbClr val="9BBB59"/>
                </a:solidFill>
                <a:latin typeface="+mj-lt"/>
                <a:cs typeface="Calibri"/>
              </a:rPr>
              <a:t>o</a:t>
            </a:r>
            <a:r>
              <a:rPr sz="2800" spc="-15" dirty="0">
                <a:solidFill>
                  <a:srgbClr val="9BBB59"/>
                </a:solidFill>
                <a:latin typeface="+mj-lt"/>
                <a:cs typeface="Calibri"/>
              </a:rPr>
              <a:t>te</a:t>
            </a:r>
            <a:r>
              <a:rPr sz="2800" spc="-10" dirty="0">
                <a:solidFill>
                  <a:srgbClr val="9BBB59"/>
                </a:solidFill>
                <a:latin typeface="+mj-lt"/>
                <a:cs typeface="Calibri"/>
              </a:rPr>
              <a:t> </a:t>
            </a:r>
            <a:endParaRPr lang="en-US" sz="2800" spc="-10" dirty="0">
              <a:solidFill>
                <a:srgbClr val="9BBB59"/>
              </a:solidFill>
              <a:latin typeface="+mj-lt"/>
              <a:cs typeface="Calibri"/>
            </a:endParaRPr>
          </a:p>
          <a:p>
            <a:pPr marL="12700" marR="5080">
              <a:lnSpc>
                <a:spcPts val="3300"/>
              </a:lnSpc>
            </a:pPr>
            <a:r>
              <a:rPr sz="2800" spc="-15" dirty="0">
                <a:solidFill>
                  <a:srgbClr val="F79646"/>
                </a:solidFill>
                <a:latin typeface="+mj-lt"/>
                <a:cs typeface="Calibri"/>
              </a:rPr>
              <a:t>Regre</a:t>
            </a:r>
            <a:r>
              <a:rPr sz="2800" dirty="0">
                <a:solidFill>
                  <a:srgbClr val="F79646"/>
                </a:solidFill>
                <a:latin typeface="+mj-lt"/>
                <a:cs typeface="Calibri"/>
              </a:rPr>
              <a:t>ssi</a:t>
            </a:r>
            <a:r>
              <a:rPr sz="2800" spc="-5" dirty="0">
                <a:solidFill>
                  <a:srgbClr val="F79646"/>
                </a:solidFill>
                <a:latin typeface="+mj-lt"/>
                <a:cs typeface="Calibri"/>
              </a:rPr>
              <a:t>o</a:t>
            </a:r>
            <a:r>
              <a:rPr sz="2800" dirty="0">
                <a:solidFill>
                  <a:srgbClr val="F79646"/>
                </a:solidFill>
                <a:latin typeface="+mj-lt"/>
                <a:cs typeface="Calibri"/>
              </a:rPr>
              <a:t>n</a:t>
            </a:r>
            <a:r>
              <a:rPr sz="2800" spc="-10" dirty="0">
                <a:solidFill>
                  <a:srgbClr val="F79646"/>
                </a:solidFill>
                <a:latin typeface="+mj-lt"/>
                <a:cs typeface="Calibri"/>
              </a:rPr>
              <a:t>:</a:t>
            </a:r>
            <a:r>
              <a:rPr sz="2800" dirty="0">
                <a:solidFill>
                  <a:srgbClr val="F79646"/>
                </a:solidFill>
                <a:latin typeface="+mj-lt"/>
                <a:cs typeface="Calibri"/>
              </a:rPr>
              <a:t> </a:t>
            </a:r>
            <a:r>
              <a:rPr sz="2800" spc="-15" dirty="0">
                <a:solidFill>
                  <a:srgbClr val="F79646"/>
                </a:solidFill>
                <a:latin typeface="+mj-lt"/>
                <a:cs typeface="Calibri"/>
              </a:rPr>
              <a:t>Average</a:t>
            </a:r>
            <a:r>
              <a:rPr sz="2800" dirty="0">
                <a:solidFill>
                  <a:srgbClr val="F79646"/>
                </a:solidFill>
                <a:latin typeface="+mj-lt"/>
                <a:cs typeface="Calibri"/>
              </a:rPr>
              <a:t> </a:t>
            </a:r>
            <a:r>
              <a:rPr sz="2800" spc="-5" dirty="0">
                <a:solidFill>
                  <a:srgbClr val="F79646"/>
                </a:solidFill>
                <a:latin typeface="+mj-lt"/>
                <a:cs typeface="Calibri"/>
              </a:rPr>
              <a:t>o</a:t>
            </a:r>
            <a:r>
              <a:rPr sz="2800" dirty="0">
                <a:solidFill>
                  <a:srgbClr val="F79646"/>
                </a:solidFill>
                <a:latin typeface="+mj-lt"/>
                <a:cs typeface="Calibri"/>
              </a:rPr>
              <a:t>u</a:t>
            </a:r>
            <a:r>
              <a:rPr sz="2800" spc="-15" dirty="0">
                <a:solidFill>
                  <a:srgbClr val="F79646"/>
                </a:solidFill>
                <a:latin typeface="+mj-lt"/>
                <a:cs typeface="Calibri"/>
              </a:rPr>
              <a:t>tc</a:t>
            </a:r>
            <a:r>
              <a:rPr sz="2800" spc="-5" dirty="0">
                <a:solidFill>
                  <a:srgbClr val="F79646"/>
                </a:solidFill>
                <a:latin typeface="+mj-lt"/>
                <a:cs typeface="Calibri"/>
              </a:rPr>
              <a:t>o</a:t>
            </a:r>
            <a:r>
              <a:rPr sz="2800" spc="-20" dirty="0">
                <a:solidFill>
                  <a:srgbClr val="F79646"/>
                </a:solidFill>
                <a:latin typeface="+mj-lt"/>
                <a:cs typeface="Calibri"/>
              </a:rPr>
              <a:t>me</a:t>
            </a:r>
            <a:endParaRPr sz="2800" dirty="0">
              <a:latin typeface="+mj-lt"/>
              <a:cs typeface="Calibri"/>
            </a:endParaRPr>
          </a:p>
        </p:txBody>
      </p:sp>
      <p:sp>
        <p:nvSpPr>
          <p:cNvPr id="55" name="object 39"/>
          <p:cNvSpPr/>
          <p:nvPr/>
        </p:nvSpPr>
        <p:spPr>
          <a:xfrm>
            <a:off x="7299571" y="1929478"/>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83" name="object 42"/>
          <p:cNvSpPr/>
          <p:nvPr/>
        </p:nvSpPr>
        <p:spPr>
          <a:xfrm>
            <a:off x="7299571" y="3320171"/>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11" name="object 45"/>
          <p:cNvSpPr/>
          <p:nvPr/>
        </p:nvSpPr>
        <p:spPr>
          <a:xfrm>
            <a:off x="7299571" y="4715234"/>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39" name="object 48"/>
          <p:cNvSpPr/>
          <p:nvPr/>
        </p:nvSpPr>
        <p:spPr>
          <a:xfrm>
            <a:off x="7299571" y="6106799"/>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58" name="Rectangle 57"/>
          <p:cNvSpPr/>
          <p:nvPr/>
        </p:nvSpPr>
        <p:spPr>
          <a:xfrm>
            <a:off x="8724850" y="1450662"/>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59" name="TextBox 58"/>
          <p:cNvSpPr txBox="1"/>
          <p:nvPr/>
        </p:nvSpPr>
        <p:spPr>
          <a:xfrm>
            <a:off x="8990464" y="1465101"/>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60" name="TextBox 59"/>
          <p:cNvSpPr txBox="1"/>
          <p:nvPr/>
        </p:nvSpPr>
        <p:spPr>
          <a:xfrm>
            <a:off x="9897518" y="1465102"/>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61" name="TextBox 60"/>
          <p:cNvSpPr txBox="1"/>
          <p:nvPr/>
        </p:nvSpPr>
        <p:spPr>
          <a:xfrm>
            <a:off x="9424232" y="1492209"/>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62" name="TextBox 61"/>
          <p:cNvSpPr txBox="1"/>
          <p:nvPr/>
        </p:nvSpPr>
        <p:spPr>
          <a:xfrm>
            <a:off x="9084956" y="1710603"/>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63" name="TextBox 62"/>
          <p:cNvSpPr txBox="1"/>
          <p:nvPr/>
        </p:nvSpPr>
        <p:spPr>
          <a:xfrm>
            <a:off x="9732549" y="1661923"/>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64" name="TextBox 63"/>
          <p:cNvSpPr txBox="1"/>
          <p:nvPr/>
        </p:nvSpPr>
        <p:spPr>
          <a:xfrm>
            <a:off x="8839036" y="2081285"/>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65" name="TextBox 64"/>
          <p:cNvSpPr txBox="1"/>
          <p:nvPr/>
        </p:nvSpPr>
        <p:spPr>
          <a:xfrm>
            <a:off x="8996834" y="2081285"/>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66" name="TextBox 65"/>
          <p:cNvSpPr txBox="1"/>
          <p:nvPr/>
        </p:nvSpPr>
        <p:spPr>
          <a:xfrm>
            <a:off x="9479011" y="1950573"/>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67" name="TextBox 66"/>
          <p:cNvSpPr txBox="1"/>
          <p:nvPr/>
        </p:nvSpPr>
        <p:spPr>
          <a:xfrm>
            <a:off x="8824817" y="1901893"/>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68" name="TextBox 67"/>
          <p:cNvSpPr txBox="1"/>
          <p:nvPr/>
        </p:nvSpPr>
        <p:spPr>
          <a:xfrm>
            <a:off x="9316950" y="2323627"/>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69" name="TextBox 68"/>
          <p:cNvSpPr txBox="1"/>
          <p:nvPr/>
        </p:nvSpPr>
        <p:spPr>
          <a:xfrm>
            <a:off x="9510534" y="2323627"/>
            <a:ext cx="87676" cy="76944"/>
          </a:xfrm>
          <a:prstGeom prst="rect">
            <a:avLst/>
          </a:prstGeom>
          <a:noFill/>
        </p:spPr>
        <p:txBody>
          <a:bodyPr wrap="square" lIns="0" tIns="0" rIns="0" bIns="0" rtlCol="0">
            <a:spAutoFit/>
          </a:bodyPr>
          <a:lstStyle/>
          <a:p>
            <a:r>
              <a:rPr lang="en-US" sz="500" dirty="0"/>
              <a:t>2%</a:t>
            </a:r>
            <a:endParaRPr lang="en-IN" sz="500" dirty="0"/>
          </a:p>
        </p:txBody>
      </p:sp>
      <p:sp>
        <p:nvSpPr>
          <p:cNvPr id="70" name="TextBox 69"/>
          <p:cNvSpPr txBox="1"/>
          <p:nvPr/>
        </p:nvSpPr>
        <p:spPr>
          <a:xfrm>
            <a:off x="9302730" y="2141862"/>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71" name="TextBox 70"/>
          <p:cNvSpPr txBox="1"/>
          <p:nvPr/>
        </p:nvSpPr>
        <p:spPr>
          <a:xfrm>
            <a:off x="9732553" y="2141862"/>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72" name="TextBox 71"/>
          <p:cNvSpPr txBox="1"/>
          <p:nvPr/>
        </p:nvSpPr>
        <p:spPr>
          <a:xfrm>
            <a:off x="9780163" y="2323627"/>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73" name="TextBox 72"/>
          <p:cNvSpPr txBox="1"/>
          <p:nvPr/>
        </p:nvSpPr>
        <p:spPr>
          <a:xfrm>
            <a:off x="10003147" y="2323627"/>
            <a:ext cx="87676" cy="76944"/>
          </a:xfrm>
          <a:prstGeom prst="rect">
            <a:avLst/>
          </a:prstGeom>
          <a:noFill/>
        </p:spPr>
        <p:txBody>
          <a:bodyPr wrap="square" lIns="0" tIns="0" rIns="0" bIns="0" rtlCol="0">
            <a:spAutoFit/>
          </a:bodyPr>
          <a:lstStyle/>
          <a:p>
            <a:r>
              <a:rPr lang="en-US" sz="500" dirty="0"/>
              <a:t>2%</a:t>
            </a:r>
            <a:endParaRPr lang="en-IN" sz="500" dirty="0"/>
          </a:p>
        </p:txBody>
      </p:sp>
      <p:sp>
        <p:nvSpPr>
          <p:cNvPr id="74" name="TextBox 73"/>
          <p:cNvSpPr txBox="1"/>
          <p:nvPr/>
        </p:nvSpPr>
        <p:spPr>
          <a:xfrm>
            <a:off x="9780161" y="1844969"/>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75" name="TextBox 74"/>
          <p:cNvSpPr txBox="1"/>
          <p:nvPr/>
        </p:nvSpPr>
        <p:spPr>
          <a:xfrm>
            <a:off x="9967358" y="1844969"/>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76" name="Straight Connector 47"/>
          <p:cNvCxnSpPr>
            <a:stCxn id="61" idx="2"/>
            <a:endCxn id="62" idx="0"/>
          </p:cNvCxnSpPr>
          <p:nvPr/>
        </p:nvCxnSpPr>
        <p:spPr>
          <a:xfrm flipH="1">
            <a:off x="9262088" y="1569153"/>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7" name="Straight Connector 47"/>
          <p:cNvCxnSpPr>
            <a:stCxn id="61" idx="2"/>
            <a:endCxn id="63" idx="0"/>
          </p:cNvCxnSpPr>
          <p:nvPr/>
        </p:nvCxnSpPr>
        <p:spPr>
          <a:xfrm>
            <a:off x="9600563" y="1569154"/>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8" name="Straight Connector 47"/>
          <p:cNvCxnSpPr>
            <a:stCxn id="62" idx="2"/>
            <a:endCxn id="67" idx="0"/>
          </p:cNvCxnSpPr>
          <p:nvPr/>
        </p:nvCxnSpPr>
        <p:spPr>
          <a:xfrm flipH="1">
            <a:off x="8979667" y="1787548"/>
            <a:ext cx="282420" cy="114345"/>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9" name="Straight Connector 47"/>
          <p:cNvCxnSpPr>
            <a:stCxn id="62" idx="2"/>
            <a:endCxn id="66" idx="0"/>
          </p:cNvCxnSpPr>
          <p:nvPr/>
        </p:nvCxnSpPr>
        <p:spPr>
          <a:xfrm>
            <a:off x="9262088" y="1787547"/>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80" name="Straight Connector 47"/>
          <p:cNvCxnSpPr>
            <a:stCxn id="66" idx="2"/>
            <a:endCxn id="70" idx="0"/>
          </p:cNvCxnSpPr>
          <p:nvPr/>
        </p:nvCxnSpPr>
        <p:spPr>
          <a:xfrm flipH="1">
            <a:off x="9457580" y="2027517"/>
            <a:ext cx="219402"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81" name="Straight Connector 47"/>
          <p:cNvCxnSpPr>
            <a:stCxn id="66" idx="2"/>
            <a:endCxn id="71" idx="0"/>
          </p:cNvCxnSpPr>
          <p:nvPr/>
        </p:nvCxnSpPr>
        <p:spPr>
          <a:xfrm>
            <a:off x="9676983" y="2027517"/>
            <a:ext cx="258511"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86" name="Rectangle 85"/>
          <p:cNvSpPr/>
          <p:nvPr/>
        </p:nvSpPr>
        <p:spPr>
          <a:xfrm>
            <a:off x="8724850" y="2836982"/>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87" name="TextBox 86"/>
          <p:cNvSpPr txBox="1"/>
          <p:nvPr/>
        </p:nvSpPr>
        <p:spPr>
          <a:xfrm>
            <a:off x="8990464" y="2851421"/>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88" name="TextBox 87"/>
          <p:cNvSpPr txBox="1"/>
          <p:nvPr/>
        </p:nvSpPr>
        <p:spPr>
          <a:xfrm>
            <a:off x="9897518" y="2851422"/>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89" name="TextBox 88"/>
          <p:cNvSpPr txBox="1"/>
          <p:nvPr/>
        </p:nvSpPr>
        <p:spPr>
          <a:xfrm>
            <a:off x="9424232" y="2878529"/>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90" name="TextBox 89"/>
          <p:cNvSpPr txBox="1"/>
          <p:nvPr/>
        </p:nvSpPr>
        <p:spPr>
          <a:xfrm>
            <a:off x="9084956" y="3096923"/>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91" name="TextBox 90"/>
          <p:cNvSpPr txBox="1"/>
          <p:nvPr/>
        </p:nvSpPr>
        <p:spPr>
          <a:xfrm>
            <a:off x="9732549" y="3048243"/>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92" name="TextBox 91"/>
          <p:cNvSpPr txBox="1"/>
          <p:nvPr/>
        </p:nvSpPr>
        <p:spPr>
          <a:xfrm>
            <a:off x="8839036" y="3476349"/>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93" name="TextBox 92"/>
          <p:cNvSpPr txBox="1"/>
          <p:nvPr/>
        </p:nvSpPr>
        <p:spPr>
          <a:xfrm>
            <a:off x="8996834" y="3476349"/>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94" name="TextBox 93"/>
          <p:cNvSpPr txBox="1"/>
          <p:nvPr/>
        </p:nvSpPr>
        <p:spPr>
          <a:xfrm>
            <a:off x="9479011" y="3336893"/>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95" name="TextBox 94"/>
          <p:cNvSpPr txBox="1"/>
          <p:nvPr/>
        </p:nvSpPr>
        <p:spPr>
          <a:xfrm>
            <a:off x="8824817" y="3288212"/>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96" name="TextBox 95"/>
          <p:cNvSpPr txBox="1"/>
          <p:nvPr/>
        </p:nvSpPr>
        <p:spPr>
          <a:xfrm>
            <a:off x="9316950" y="3718690"/>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97" name="TextBox 96"/>
          <p:cNvSpPr txBox="1"/>
          <p:nvPr/>
        </p:nvSpPr>
        <p:spPr>
          <a:xfrm>
            <a:off x="9510534" y="3718690"/>
            <a:ext cx="87676" cy="76944"/>
          </a:xfrm>
          <a:prstGeom prst="rect">
            <a:avLst/>
          </a:prstGeom>
          <a:noFill/>
        </p:spPr>
        <p:txBody>
          <a:bodyPr wrap="square" lIns="0" tIns="0" rIns="0" bIns="0" rtlCol="0">
            <a:spAutoFit/>
          </a:bodyPr>
          <a:lstStyle/>
          <a:p>
            <a:r>
              <a:rPr lang="en-US" sz="500" dirty="0"/>
              <a:t>2%</a:t>
            </a:r>
            <a:endParaRPr lang="en-IN" sz="500" dirty="0"/>
          </a:p>
        </p:txBody>
      </p:sp>
      <p:sp>
        <p:nvSpPr>
          <p:cNvPr id="98" name="TextBox 97"/>
          <p:cNvSpPr txBox="1"/>
          <p:nvPr/>
        </p:nvSpPr>
        <p:spPr>
          <a:xfrm>
            <a:off x="9302730" y="3528181"/>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99" name="TextBox 98"/>
          <p:cNvSpPr txBox="1"/>
          <p:nvPr/>
        </p:nvSpPr>
        <p:spPr>
          <a:xfrm>
            <a:off x="9732553" y="3528181"/>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100" name="TextBox 99"/>
          <p:cNvSpPr txBox="1"/>
          <p:nvPr/>
        </p:nvSpPr>
        <p:spPr>
          <a:xfrm>
            <a:off x="9780163" y="3718690"/>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101" name="TextBox 100"/>
          <p:cNvSpPr txBox="1"/>
          <p:nvPr/>
        </p:nvSpPr>
        <p:spPr>
          <a:xfrm>
            <a:off x="10003147" y="3718690"/>
            <a:ext cx="87676" cy="76944"/>
          </a:xfrm>
          <a:prstGeom prst="rect">
            <a:avLst/>
          </a:prstGeom>
          <a:noFill/>
        </p:spPr>
        <p:txBody>
          <a:bodyPr wrap="square" lIns="0" tIns="0" rIns="0" bIns="0" rtlCol="0">
            <a:spAutoFit/>
          </a:bodyPr>
          <a:lstStyle/>
          <a:p>
            <a:r>
              <a:rPr lang="en-US" sz="500" dirty="0"/>
              <a:t>2%</a:t>
            </a:r>
            <a:endParaRPr lang="en-IN" sz="500" dirty="0"/>
          </a:p>
        </p:txBody>
      </p:sp>
      <p:sp>
        <p:nvSpPr>
          <p:cNvPr id="102" name="TextBox 101"/>
          <p:cNvSpPr txBox="1"/>
          <p:nvPr/>
        </p:nvSpPr>
        <p:spPr>
          <a:xfrm>
            <a:off x="9780161" y="3238286"/>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103" name="TextBox 102"/>
          <p:cNvSpPr txBox="1"/>
          <p:nvPr/>
        </p:nvSpPr>
        <p:spPr>
          <a:xfrm>
            <a:off x="9967358" y="3238286"/>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104" name="Straight Connector 47"/>
          <p:cNvCxnSpPr>
            <a:stCxn id="89" idx="2"/>
            <a:endCxn id="90" idx="0"/>
          </p:cNvCxnSpPr>
          <p:nvPr/>
        </p:nvCxnSpPr>
        <p:spPr>
          <a:xfrm flipH="1">
            <a:off x="9262088" y="2955473"/>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5" name="Straight Connector 47"/>
          <p:cNvCxnSpPr>
            <a:stCxn id="89" idx="2"/>
            <a:endCxn id="91" idx="0"/>
          </p:cNvCxnSpPr>
          <p:nvPr/>
        </p:nvCxnSpPr>
        <p:spPr>
          <a:xfrm>
            <a:off x="9600563" y="2955474"/>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6" name="Straight Connector 47"/>
          <p:cNvCxnSpPr>
            <a:stCxn id="90" idx="2"/>
            <a:endCxn id="95" idx="0"/>
          </p:cNvCxnSpPr>
          <p:nvPr/>
        </p:nvCxnSpPr>
        <p:spPr>
          <a:xfrm flipH="1">
            <a:off x="8979667" y="3173867"/>
            <a:ext cx="282420"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7" name="Straight Connector 47"/>
          <p:cNvCxnSpPr>
            <a:stCxn id="90" idx="2"/>
            <a:endCxn id="94" idx="0"/>
          </p:cNvCxnSpPr>
          <p:nvPr/>
        </p:nvCxnSpPr>
        <p:spPr>
          <a:xfrm>
            <a:off x="9262088" y="3173867"/>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8" name="Straight Connector 47"/>
          <p:cNvCxnSpPr>
            <a:stCxn id="94" idx="2"/>
            <a:endCxn id="98" idx="0"/>
          </p:cNvCxnSpPr>
          <p:nvPr/>
        </p:nvCxnSpPr>
        <p:spPr>
          <a:xfrm flipH="1">
            <a:off x="9457580" y="3413838"/>
            <a:ext cx="219402"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9" name="Straight Connector 47"/>
          <p:cNvCxnSpPr>
            <a:stCxn id="94" idx="2"/>
            <a:endCxn id="99" idx="0"/>
          </p:cNvCxnSpPr>
          <p:nvPr/>
        </p:nvCxnSpPr>
        <p:spPr>
          <a:xfrm>
            <a:off x="9676983" y="3413838"/>
            <a:ext cx="258511"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114" name="Rectangle 113"/>
          <p:cNvSpPr/>
          <p:nvPr/>
        </p:nvSpPr>
        <p:spPr>
          <a:xfrm>
            <a:off x="8724850" y="4232046"/>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115" name="TextBox 114"/>
          <p:cNvSpPr txBox="1"/>
          <p:nvPr/>
        </p:nvSpPr>
        <p:spPr>
          <a:xfrm>
            <a:off x="8990464" y="4246485"/>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116" name="TextBox 115"/>
          <p:cNvSpPr txBox="1"/>
          <p:nvPr/>
        </p:nvSpPr>
        <p:spPr>
          <a:xfrm>
            <a:off x="9897518" y="4246486"/>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117" name="TextBox 116"/>
          <p:cNvSpPr txBox="1"/>
          <p:nvPr/>
        </p:nvSpPr>
        <p:spPr>
          <a:xfrm>
            <a:off x="9424232" y="4273593"/>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118" name="TextBox 117"/>
          <p:cNvSpPr txBox="1"/>
          <p:nvPr/>
        </p:nvSpPr>
        <p:spPr>
          <a:xfrm>
            <a:off x="9084956" y="4491987"/>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119" name="TextBox 118"/>
          <p:cNvSpPr txBox="1"/>
          <p:nvPr/>
        </p:nvSpPr>
        <p:spPr>
          <a:xfrm>
            <a:off x="9732549" y="4443307"/>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120" name="TextBox 119"/>
          <p:cNvSpPr txBox="1"/>
          <p:nvPr/>
        </p:nvSpPr>
        <p:spPr>
          <a:xfrm>
            <a:off x="8839036" y="4871413"/>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121" name="TextBox 120"/>
          <p:cNvSpPr txBox="1"/>
          <p:nvPr/>
        </p:nvSpPr>
        <p:spPr>
          <a:xfrm>
            <a:off x="8996834" y="4871413"/>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122" name="TextBox 121"/>
          <p:cNvSpPr txBox="1"/>
          <p:nvPr/>
        </p:nvSpPr>
        <p:spPr>
          <a:xfrm>
            <a:off x="9479011" y="4731957"/>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123" name="TextBox 122"/>
          <p:cNvSpPr txBox="1"/>
          <p:nvPr/>
        </p:nvSpPr>
        <p:spPr>
          <a:xfrm>
            <a:off x="8824817" y="4683276"/>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124" name="TextBox 123"/>
          <p:cNvSpPr txBox="1"/>
          <p:nvPr/>
        </p:nvSpPr>
        <p:spPr>
          <a:xfrm>
            <a:off x="9316950" y="5113754"/>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125" name="TextBox 124"/>
          <p:cNvSpPr txBox="1"/>
          <p:nvPr/>
        </p:nvSpPr>
        <p:spPr>
          <a:xfrm>
            <a:off x="9510534" y="5113754"/>
            <a:ext cx="87676" cy="76944"/>
          </a:xfrm>
          <a:prstGeom prst="rect">
            <a:avLst/>
          </a:prstGeom>
          <a:noFill/>
        </p:spPr>
        <p:txBody>
          <a:bodyPr wrap="square" lIns="0" tIns="0" rIns="0" bIns="0" rtlCol="0">
            <a:spAutoFit/>
          </a:bodyPr>
          <a:lstStyle/>
          <a:p>
            <a:r>
              <a:rPr lang="en-US" sz="500" dirty="0"/>
              <a:t>2%</a:t>
            </a:r>
            <a:endParaRPr lang="en-IN" sz="500" dirty="0"/>
          </a:p>
        </p:txBody>
      </p:sp>
      <p:sp>
        <p:nvSpPr>
          <p:cNvPr id="126" name="TextBox 125"/>
          <p:cNvSpPr txBox="1"/>
          <p:nvPr/>
        </p:nvSpPr>
        <p:spPr>
          <a:xfrm>
            <a:off x="9302730" y="4923245"/>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127" name="TextBox 126"/>
          <p:cNvSpPr txBox="1"/>
          <p:nvPr/>
        </p:nvSpPr>
        <p:spPr>
          <a:xfrm>
            <a:off x="9732553" y="4923245"/>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128" name="TextBox 127"/>
          <p:cNvSpPr txBox="1"/>
          <p:nvPr/>
        </p:nvSpPr>
        <p:spPr>
          <a:xfrm>
            <a:off x="9780163" y="5113754"/>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129" name="TextBox 128"/>
          <p:cNvSpPr txBox="1"/>
          <p:nvPr/>
        </p:nvSpPr>
        <p:spPr>
          <a:xfrm>
            <a:off x="10003147" y="5113754"/>
            <a:ext cx="87676" cy="76944"/>
          </a:xfrm>
          <a:prstGeom prst="rect">
            <a:avLst/>
          </a:prstGeom>
          <a:noFill/>
        </p:spPr>
        <p:txBody>
          <a:bodyPr wrap="square" lIns="0" tIns="0" rIns="0" bIns="0" rtlCol="0">
            <a:spAutoFit/>
          </a:bodyPr>
          <a:lstStyle/>
          <a:p>
            <a:r>
              <a:rPr lang="en-US" sz="500" dirty="0"/>
              <a:t>2%</a:t>
            </a:r>
            <a:endParaRPr lang="en-IN" sz="500" dirty="0"/>
          </a:p>
        </p:txBody>
      </p:sp>
      <p:sp>
        <p:nvSpPr>
          <p:cNvPr id="130" name="TextBox 129"/>
          <p:cNvSpPr txBox="1"/>
          <p:nvPr/>
        </p:nvSpPr>
        <p:spPr>
          <a:xfrm>
            <a:off x="9780161" y="4633350"/>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131" name="TextBox 130"/>
          <p:cNvSpPr txBox="1"/>
          <p:nvPr/>
        </p:nvSpPr>
        <p:spPr>
          <a:xfrm>
            <a:off x="9967358" y="4633350"/>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132" name="Straight Connector 47"/>
          <p:cNvCxnSpPr>
            <a:stCxn id="117" idx="2"/>
            <a:endCxn id="118" idx="0"/>
          </p:cNvCxnSpPr>
          <p:nvPr/>
        </p:nvCxnSpPr>
        <p:spPr>
          <a:xfrm flipH="1">
            <a:off x="9262088" y="4350537"/>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33" name="Straight Connector 47"/>
          <p:cNvCxnSpPr>
            <a:stCxn id="117" idx="2"/>
            <a:endCxn id="119" idx="0"/>
          </p:cNvCxnSpPr>
          <p:nvPr/>
        </p:nvCxnSpPr>
        <p:spPr>
          <a:xfrm>
            <a:off x="9600563" y="4350538"/>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34" name="Straight Connector 47"/>
          <p:cNvCxnSpPr>
            <a:stCxn id="118" idx="2"/>
            <a:endCxn id="123" idx="0"/>
          </p:cNvCxnSpPr>
          <p:nvPr/>
        </p:nvCxnSpPr>
        <p:spPr>
          <a:xfrm flipH="1">
            <a:off x="8979667" y="4568931"/>
            <a:ext cx="282420"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35" name="Straight Connector 47"/>
          <p:cNvCxnSpPr>
            <a:stCxn id="118" idx="2"/>
            <a:endCxn id="122" idx="0"/>
          </p:cNvCxnSpPr>
          <p:nvPr/>
        </p:nvCxnSpPr>
        <p:spPr>
          <a:xfrm>
            <a:off x="9262088" y="4568931"/>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36" name="Straight Connector 47"/>
          <p:cNvCxnSpPr>
            <a:stCxn id="122" idx="2"/>
            <a:endCxn id="126" idx="0"/>
          </p:cNvCxnSpPr>
          <p:nvPr/>
        </p:nvCxnSpPr>
        <p:spPr>
          <a:xfrm flipH="1">
            <a:off x="9457580" y="4808902"/>
            <a:ext cx="219402"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37" name="Straight Connector 47"/>
          <p:cNvCxnSpPr>
            <a:stCxn id="122" idx="2"/>
            <a:endCxn id="127" idx="0"/>
          </p:cNvCxnSpPr>
          <p:nvPr/>
        </p:nvCxnSpPr>
        <p:spPr>
          <a:xfrm>
            <a:off x="9676983" y="4808902"/>
            <a:ext cx="258511"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142" name="Rectangle 141"/>
          <p:cNvSpPr/>
          <p:nvPr/>
        </p:nvSpPr>
        <p:spPr>
          <a:xfrm>
            <a:off x="8724850" y="5627109"/>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143" name="TextBox 142"/>
          <p:cNvSpPr txBox="1"/>
          <p:nvPr/>
        </p:nvSpPr>
        <p:spPr>
          <a:xfrm>
            <a:off x="8990464" y="5641548"/>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144" name="TextBox 143"/>
          <p:cNvSpPr txBox="1"/>
          <p:nvPr/>
        </p:nvSpPr>
        <p:spPr>
          <a:xfrm>
            <a:off x="9897518" y="5641549"/>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145" name="TextBox 144"/>
          <p:cNvSpPr txBox="1"/>
          <p:nvPr/>
        </p:nvSpPr>
        <p:spPr>
          <a:xfrm>
            <a:off x="9424232" y="5668656"/>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146" name="TextBox 145"/>
          <p:cNvSpPr txBox="1"/>
          <p:nvPr/>
        </p:nvSpPr>
        <p:spPr>
          <a:xfrm>
            <a:off x="9084956" y="5887050"/>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147" name="TextBox 146"/>
          <p:cNvSpPr txBox="1"/>
          <p:nvPr/>
        </p:nvSpPr>
        <p:spPr>
          <a:xfrm>
            <a:off x="9732549" y="5838370"/>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148" name="TextBox 147"/>
          <p:cNvSpPr txBox="1"/>
          <p:nvPr/>
        </p:nvSpPr>
        <p:spPr>
          <a:xfrm>
            <a:off x="8839036" y="6259479"/>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149" name="TextBox 148"/>
          <p:cNvSpPr txBox="1"/>
          <p:nvPr/>
        </p:nvSpPr>
        <p:spPr>
          <a:xfrm>
            <a:off x="8996834" y="6259479"/>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150" name="TextBox 149"/>
          <p:cNvSpPr txBox="1"/>
          <p:nvPr/>
        </p:nvSpPr>
        <p:spPr>
          <a:xfrm>
            <a:off x="9479011" y="6127020"/>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151" name="TextBox 150"/>
          <p:cNvSpPr txBox="1"/>
          <p:nvPr/>
        </p:nvSpPr>
        <p:spPr>
          <a:xfrm>
            <a:off x="8824817" y="6078339"/>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152" name="TextBox 151"/>
          <p:cNvSpPr txBox="1"/>
          <p:nvPr/>
        </p:nvSpPr>
        <p:spPr>
          <a:xfrm>
            <a:off x="9316950" y="6501820"/>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153" name="TextBox 152"/>
          <p:cNvSpPr txBox="1"/>
          <p:nvPr/>
        </p:nvSpPr>
        <p:spPr>
          <a:xfrm>
            <a:off x="9510534" y="6501820"/>
            <a:ext cx="87676" cy="76944"/>
          </a:xfrm>
          <a:prstGeom prst="rect">
            <a:avLst/>
          </a:prstGeom>
          <a:noFill/>
        </p:spPr>
        <p:txBody>
          <a:bodyPr wrap="square" lIns="0" tIns="0" rIns="0" bIns="0" rtlCol="0">
            <a:spAutoFit/>
          </a:bodyPr>
          <a:lstStyle/>
          <a:p>
            <a:r>
              <a:rPr lang="en-US" sz="500" dirty="0"/>
              <a:t>2%</a:t>
            </a:r>
            <a:endParaRPr lang="en-IN" sz="500" dirty="0"/>
          </a:p>
        </p:txBody>
      </p:sp>
      <p:sp>
        <p:nvSpPr>
          <p:cNvPr id="154" name="TextBox 153"/>
          <p:cNvSpPr txBox="1"/>
          <p:nvPr/>
        </p:nvSpPr>
        <p:spPr>
          <a:xfrm>
            <a:off x="9302730" y="6318308"/>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155" name="TextBox 154"/>
          <p:cNvSpPr txBox="1"/>
          <p:nvPr/>
        </p:nvSpPr>
        <p:spPr>
          <a:xfrm>
            <a:off x="9732553" y="6318308"/>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156" name="TextBox 155"/>
          <p:cNvSpPr txBox="1"/>
          <p:nvPr/>
        </p:nvSpPr>
        <p:spPr>
          <a:xfrm>
            <a:off x="9780163" y="6501820"/>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157" name="TextBox 156"/>
          <p:cNvSpPr txBox="1"/>
          <p:nvPr/>
        </p:nvSpPr>
        <p:spPr>
          <a:xfrm>
            <a:off x="10003147" y="6501820"/>
            <a:ext cx="87676" cy="76944"/>
          </a:xfrm>
          <a:prstGeom prst="rect">
            <a:avLst/>
          </a:prstGeom>
          <a:noFill/>
        </p:spPr>
        <p:txBody>
          <a:bodyPr wrap="square" lIns="0" tIns="0" rIns="0" bIns="0" rtlCol="0">
            <a:spAutoFit/>
          </a:bodyPr>
          <a:lstStyle/>
          <a:p>
            <a:r>
              <a:rPr lang="en-US" sz="500" dirty="0"/>
              <a:t>2%</a:t>
            </a:r>
            <a:endParaRPr lang="en-IN" sz="500" dirty="0"/>
          </a:p>
        </p:txBody>
      </p:sp>
      <p:sp>
        <p:nvSpPr>
          <p:cNvPr id="158" name="TextBox 157"/>
          <p:cNvSpPr txBox="1"/>
          <p:nvPr/>
        </p:nvSpPr>
        <p:spPr>
          <a:xfrm>
            <a:off x="9780161" y="6021416"/>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159" name="TextBox 158"/>
          <p:cNvSpPr txBox="1"/>
          <p:nvPr/>
        </p:nvSpPr>
        <p:spPr>
          <a:xfrm>
            <a:off x="9967358" y="6021416"/>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160" name="Straight Connector 47"/>
          <p:cNvCxnSpPr>
            <a:stCxn id="145" idx="2"/>
            <a:endCxn id="146" idx="0"/>
          </p:cNvCxnSpPr>
          <p:nvPr/>
        </p:nvCxnSpPr>
        <p:spPr>
          <a:xfrm flipH="1">
            <a:off x="9262088" y="5745600"/>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61" name="Straight Connector 47"/>
          <p:cNvCxnSpPr>
            <a:stCxn id="145" idx="2"/>
            <a:endCxn id="147" idx="0"/>
          </p:cNvCxnSpPr>
          <p:nvPr/>
        </p:nvCxnSpPr>
        <p:spPr>
          <a:xfrm>
            <a:off x="9600563" y="5745601"/>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62" name="Straight Connector 47"/>
          <p:cNvCxnSpPr>
            <a:stCxn id="146" idx="2"/>
            <a:endCxn id="151" idx="0"/>
          </p:cNvCxnSpPr>
          <p:nvPr/>
        </p:nvCxnSpPr>
        <p:spPr>
          <a:xfrm flipH="1">
            <a:off x="8979667" y="5963994"/>
            <a:ext cx="282420"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63" name="Straight Connector 47"/>
          <p:cNvCxnSpPr>
            <a:stCxn id="146" idx="2"/>
            <a:endCxn id="150" idx="0"/>
          </p:cNvCxnSpPr>
          <p:nvPr/>
        </p:nvCxnSpPr>
        <p:spPr>
          <a:xfrm>
            <a:off x="9262088" y="5963994"/>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64" name="Straight Connector 47"/>
          <p:cNvCxnSpPr>
            <a:stCxn id="150" idx="2"/>
            <a:endCxn id="154" idx="0"/>
          </p:cNvCxnSpPr>
          <p:nvPr/>
        </p:nvCxnSpPr>
        <p:spPr>
          <a:xfrm flipH="1">
            <a:off x="9457580" y="6203965"/>
            <a:ext cx="219402"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65" name="Straight Connector 47"/>
          <p:cNvCxnSpPr>
            <a:stCxn id="150" idx="2"/>
            <a:endCxn id="155" idx="0"/>
          </p:cNvCxnSpPr>
          <p:nvPr/>
        </p:nvCxnSpPr>
        <p:spPr>
          <a:xfrm>
            <a:off x="9676983" y="6203965"/>
            <a:ext cx="258511"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166" name="object 10"/>
          <p:cNvSpPr/>
          <p:nvPr/>
        </p:nvSpPr>
        <p:spPr>
          <a:xfrm>
            <a:off x="4883171" y="2166070"/>
            <a:ext cx="852856" cy="1944263"/>
          </a:xfrm>
          <a:custGeom>
            <a:avLst/>
            <a:gdLst>
              <a:gd name="connsiteX0" fmla="*/ 0 w 842829"/>
              <a:gd name="connsiteY0" fmla="*/ 1370529 h 1370529"/>
              <a:gd name="connsiteX1" fmla="*/ 842829 w 842829"/>
              <a:gd name="connsiteY1" fmla="*/ 0 h 1370529"/>
            </a:gdLst>
            <a:ahLst/>
            <a:cxnLst>
              <a:cxn ang="0">
                <a:pos x="connsiteX0" y="connsiteY0"/>
              </a:cxn>
              <a:cxn ang="0">
                <a:pos x="connsiteX1" y="connsiteY1"/>
              </a:cxn>
            </a:cxnLst>
            <a:rect l="l" t="t" r="r" b="b"/>
            <a:pathLst>
              <a:path w="842829" h="1370529">
                <a:moveTo>
                  <a:pt x="0" y="1370529"/>
                </a:moveTo>
                <a:cubicBezTo>
                  <a:pt x="269574" y="913686"/>
                  <a:pt x="573255" y="456843"/>
                  <a:pt x="842829" y="0"/>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67" name="object 13"/>
          <p:cNvSpPr/>
          <p:nvPr/>
        </p:nvSpPr>
        <p:spPr>
          <a:xfrm>
            <a:off x="4861416" y="3706082"/>
            <a:ext cx="852016" cy="413940"/>
          </a:xfrm>
          <a:custGeom>
            <a:avLst/>
            <a:gdLst>
              <a:gd name="connsiteX0" fmla="*/ 0 w 832046"/>
              <a:gd name="connsiteY0" fmla="*/ 438423 h 438422"/>
              <a:gd name="connsiteX1" fmla="*/ 832046 w 832046"/>
              <a:gd name="connsiteY1" fmla="*/ 0 h 438422"/>
            </a:gdLst>
            <a:ahLst/>
            <a:cxnLst>
              <a:cxn ang="0">
                <a:pos x="connsiteX0" y="connsiteY0"/>
              </a:cxn>
              <a:cxn ang="0">
                <a:pos x="connsiteX1" y="connsiteY1"/>
              </a:cxn>
            </a:cxnLst>
            <a:rect l="l" t="t" r="r" b="b"/>
            <a:pathLst>
              <a:path w="832046" h="438422">
                <a:moveTo>
                  <a:pt x="0" y="438423"/>
                </a:moveTo>
                <a:cubicBezTo>
                  <a:pt x="251302" y="286921"/>
                  <a:pt x="580744" y="151502"/>
                  <a:pt x="832046" y="0"/>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68" name="object 16"/>
          <p:cNvSpPr/>
          <p:nvPr/>
        </p:nvSpPr>
        <p:spPr>
          <a:xfrm>
            <a:off x="4866678" y="4120022"/>
            <a:ext cx="890826" cy="491059"/>
          </a:xfrm>
          <a:custGeom>
            <a:avLst/>
            <a:gdLst>
              <a:gd name="connsiteX0" fmla="*/ 0 w 852503"/>
              <a:gd name="connsiteY0" fmla="*/ 0 h 503209"/>
              <a:gd name="connsiteX1" fmla="*/ 852503 w 852503"/>
              <a:gd name="connsiteY1" fmla="*/ 503209 h 503209"/>
              <a:gd name="connsiteX0" fmla="*/ 0 w 914852"/>
              <a:gd name="connsiteY0" fmla="*/ 0 h 617509"/>
              <a:gd name="connsiteX1" fmla="*/ 914852 w 914852"/>
              <a:gd name="connsiteY1" fmla="*/ 617509 h 617509"/>
            </a:gdLst>
            <a:ahLst/>
            <a:cxnLst>
              <a:cxn ang="0">
                <a:pos x="connsiteX0" y="connsiteY0"/>
              </a:cxn>
              <a:cxn ang="0">
                <a:pos x="connsiteX1" y="connsiteY1"/>
              </a:cxn>
            </a:cxnLst>
            <a:rect l="l" t="t" r="r" b="b"/>
            <a:pathLst>
              <a:path w="914852" h="617509">
                <a:moveTo>
                  <a:pt x="0" y="0"/>
                </a:moveTo>
                <a:cubicBezTo>
                  <a:pt x="266307" y="131224"/>
                  <a:pt x="648545" y="486285"/>
                  <a:pt x="914852" y="617509"/>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69" name="object 19"/>
          <p:cNvSpPr/>
          <p:nvPr/>
        </p:nvSpPr>
        <p:spPr>
          <a:xfrm>
            <a:off x="4883173" y="4120022"/>
            <a:ext cx="900157" cy="1548634"/>
          </a:xfrm>
          <a:custGeom>
            <a:avLst/>
            <a:gdLst>
              <a:gd name="connsiteX0" fmla="*/ 0 w 861761"/>
              <a:gd name="connsiteY0" fmla="*/ 0 h 1392130"/>
              <a:gd name="connsiteX1" fmla="*/ 861761 w 861761"/>
              <a:gd name="connsiteY1" fmla="*/ 1392130 h 1392130"/>
              <a:gd name="connsiteX0" fmla="*/ 0 w 940407"/>
              <a:gd name="connsiteY0" fmla="*/ 0 h 1611444"/>
              <a:gd name="connsiteX1" fmla="*/ 940407 w 940407"/>
              <a:gd name="connsiteY1" fmla="*/ 1611444 h 1611444"/>
            </a:gdLst>
            <a:ahLst/>
            <a:cxnLst>
              <a:cxn ang="0">
                <a:pos x="connsiteX0" y="connsiteY0"/>
              </a:cxn>
              <a:cxn ang="0">
                <a:pos x="connsiteX1" y="connsiteY1"/>
              </a:cxn>
            </a:cxnLst>
            <a:rect l="l" t="t" r="r" b="b"/>
            <a:pathLst>
              <a:path w="940407" h="1611444">
                <a:moveTo>
                  <a:pt x="0" y="0"/>
                </a:moveTo>
                <a:cubicBezTo>
                  <a:pt x="254485" y="468075"/>
                  <a:pt x="685922" y="1143369"/>
                  <a:pt x="940407" y="1611444"/>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pic>
        <p:nvPicPr>
          <p:cNvPr id="170" name="Picture 169"/>
          <p:cNvPicPr>
            <a:picLocks noChangeAspect="1"/>
          </p:cNvPicPr>
          <p:nvPr/>
        </p:nvPicPr>
        <p:blipFill>
          <a:blip r:embed="rId3"/>
          <a:stretch>
            <a:fillRect/>
          </a:stretch>
        </p:blipFill>
        <p:spPr>
          <a:xfrm>
            <a:off x="5768575" y="1457495"/>
            <a:ext cx="1530996" cy="961034"/>
          </a:xfrm>
          <a:prstGeom prst="rect">
            <a:avLst/>
          </a:prstGeom>
        </p:spPr>
      </p:pic>
      <p:sp>
        <p:nvSpPr>
          <p:cNvPr id="171" name="object 24"/>
          <p:cNvSpPr/>
          <p:nvPr/>
        </p:nvSpPr>
        <p:spPr>
          <a:xfrm>
            <a:off x="5768575" y="1616869"/>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pic>
        <p:nvPicPr>
          <p:cNvPr id="172" name="Picture 171"/>
          <p:cNvPicPr>
            <a:picLocks noChangeAspect="1"/>
          </p:cNvPicPr>
          <p:nvPr/>
        </p:nvPicPr>
        <p:blipFill>
          <a:blip r:embed="rId3"/>
          <a:stretch>
            <a:fillRect/>
          </a:stretch>
        </p:blipFill>
        <p:spPr>
          <a:xfrm>
            <a:off x="1685762" y="3019143"/>
            <a:ext cx="3197411" cy="2007072"/>
          </a:xfrm>
          <a:prstGeom prst="rect">
            <a:avLst/>
          </a:prstGeom>
        </p:spPr>
      </p:pic>
      <p:pic>
        <p:nvPicPr>
          <p:cNvPr id="175" name="Picture 174"/>
          <p:cNvPicPr>
            <a:picLocks noChangeAspect="1"/>
          </p:cNvPicPr>
          <p:nvPr/>
        </p:nvPicPr>
        <p:blipFill>
          <a:blip r:embed="rId3"/>
          <a:stretch>
            <a:fillRect/>
          </a:stretch>
        </p:blipFill>
        <p:spPr>
          <a:xfrm>
            <a:off x="5768575" y="2831236"/>
            <a:ext cx="1530996" cy="961034"/>
          </a:xfrm>
          <a:prstGeom prst="rect">
            <a:avLst/>
          </a:prstGeom>
        </p:spPr>
      </p:pic>
      <p:sp>
        <p:nvSpPr>
          <p:cNvPr id="176" name="object 24"/>
          <p:cNvSpPr/>
          <p:nvPr/>
        </p:nvSpPr>
        <p:spPr>
          <a:xfrm>
            <a:off x="5768575" y="2990610"/>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pic>
        <p:nvPicPr>
          <p:cNvPr id="177" name="Picture 176"/>
          <p:cNvPicPr>
            <a:picLocks noChangeAspect="1"/>
          </p:cNvPicPr>
          <p:nvPr/>
        </p:nvPicPr>
        <p:blipFill>
          <a:blip r:embed="rId3"/>
          <a:stretch>
            <a:fillRect/>
          </a:stretch>
        </p:blipFill>
        <p:spPr>
          <a:xfrm>
            <a:off x="5768575" y="4226299"/>
            <a:ext cx="1530996" cy="961034"/>
          </a:xfrm>
          <a:prstGeom prst="rect">
            <a:avLst/>
          </a:prstGeom>
        </p:spPr>
      </p:pic>
      <p:sp>
        <p:nvSpPr>
          <p:cNvPr id="178" name="object 24"/>
          <p:cNvSpPr/>
          <p:nvPr/>
        </p:nvSpPr>
        <p:spPr>
          <a:xfrm>
            <a:off x="5768575" y="4385673"/>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pic>
        <p:nvPicPr>
          <p:cNvPr id="179" name="Picture 178"/>
          <p:cNvPicPr>
            <a:picLocks noChangeAspect="1"/>
          </p:cNvPicPr>
          <p:nvPr/>
        </p:nvPicPr>
        <p:blipFill>
          <a:blip r:embed="rId3"/>
          <a:stretch>
            <a:fillRect/>
          </a:stretch>
        </p:blipFill>
        <p:spPr>
          <a:xfrm>
            <a:off x="5768575" y="5617864"/>
            <a:ext cx="1530996" cy="961034"/>
          </a:xfrm>
          <a:prstGeom prst="rect">
            <a:avLst/>
          </a:prstGeom>
        </p:spPr>
      </p:pic>
      <p:sp>
        <p:nvSpPr>
          <p:cNvPr id="180" name="object 24"/>
          <p:cNvSpPr/>
          <p:nvPr/>
        </p:nvSpPr>
        <p:spPr>
          <a:xfrm>
            <a:off x="5768575" y="5777238"/>
            <a:ext cx="1530998" cy="801660"/>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181" name="object 5"/>
          <p:cNvSpPr/>
          <p:nvPr/>
        </p:nvSpPr>
        <p:spPr>
          <a:xfrm>
            <a:off x="1685762" y="3150752"/>
            <a:ext cx="3180915" cy="1470019"/>
          </a:xfrm>
          <a:custGeom>
            <a:avLst/>
            <a:gdLst/>
            <a:ahLst/>
            <a:cxnLst/>
            <a:rect l="l" t="t" r="r" b="b"/>
            <a:pathLst>
              <a:path w="3197860" h="1423670">
                <a:moveTo>
                  <a:pt x="0" y="0"/>
                </a:moveTo>
                <a:lnTo>
                  <a:pt x="3197411" y="0"/>
                </a:lnTo>
                <a:lnTo>
                  <a:pt x="3197411" y="1423545"/>
                </a:lnTo>
                <a:lnTo>
                  <a:pt x="0" y="142354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182" name="object 8"/>
          <p:cNvSpPr/>
          <p:nvPr/>
        </p:nvSpPr>
        <p:spPr>
          <a:xfrm>
            <a:off x="1685762" y="4620772"/>
            <a:ext cx="3180915" cy="395605"/>
          </a:xfrm>
          <a:custGeom>
            <a:avLst/>
            <a:gdLst/>
            <a:ahLst/>
            <a:cxnLst/>
            <a:rect l="l" t="t" r="r" b="b"/>
            <a:pathLst>
              <a:path w="3197860" h="395604">
                <a:moveTo>
                  <a:pt x="2480" y="0"/>
                </a:moveTo>
                <a:lnTo>
                  <a:pt x="3199891" y="0"/>
                </a:lnTo>
                <a:lnTo>
                  <a:pt x="3199891" y="395413"/>
                </a:lnTo>
                <a:lnTo>
                  <a:pt x="2480" y="395413"/>
                </a:lnTo>
              </a:path>
            </a:pathLst>
          </a:custGeom>
          <a:solidFill>
            <a:srgbClr val="FFFB00">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616519" y="3213557"/>
            <a:ext cx="6958965" cy="861774"/>
          </a:xfrm>
          <a:prstGeom prst="rect">
            <a:avLst/>
          </a:prstGeom>
        </p:spPr>
        <p:txBody>
          <a:bodyPr vert="horz" wrap="square" lIns="0" tIns="0" rIns="0" bIns="0" rtlCol="0">
            <a:spAutoFit/>
          </a:bodyPr>
          <a:lstStyle/>
          <a:p>
            <a:pPr marL="12700"/>
            <a:r>
              <a:rPr sz="2800" b="1" dirty="0">
                <a:solidFill>
                  <a:srgbClr val="7F7F7F"/>
                </a:solidFill>
                <a:cs typeface="Calibri"/>
              </a:rPr>
              <a:t>fr</a:t>
            </a:r>
            <a:r>
              <a:rPr sz="2800" b="1" spc="-5" dirty="0">
                <a:solidFill>
                  <a:srgbClr val="7F7F7F"/>
                </a:solidFill>
                <a:cs typeface="Calibri"/>
              </a:rPr>
              <a:t>o</a:t>
            </a:r>
            <a:r>
              <a:rPr sz="2800" b="1" dirty="0">
                <a:solidFill>
                  <a:srgbClr val="7F7F7F"/>
                </a:solidFill>
                <a:cs typeface="Calibri"/>
              </a:rPr>
              <a:t>m </a:t>
            </a:r>
            <a:r>
              <a:rPr sz="2800" dirty="0">
                <a:solidFill>
                  <a:srgbClr val="4F81BD"/>
                </a:solidFill>
                <a:cs typeface="Calibri"/>
              </a:rPr>
              <a:t>s</a:t>
            </a:r>
            <a:r>
              <a:rPr sz="2800" spc="-15" dirty="0">
                <a:solidFill>
                  <a:srgbClr val="4F81BD"/>
                </a:solidFill>
                <a:cs typeface="Calibri"/>
              </a:rPr>
              <a:t>k</a:t>
            </a:r>
            <a:r>
              <a:rPr sz="2800" dirty="0">
                <a:solidFill>
                  <a:srgbClr val="4F81BD"/>
                </a:solidFill>
                <a:cs typeface="Calibri"/>
              </a:rPr>
              <a:t>l</a:t>
            </a:r>
            <a:r>
              <a:rPr sz="2800" spc="-15" dirty="0">
                <a:solidFill>
                  <a:srgbClr val="4F81BD"/>
                </a:solidFill>
                <a:cs typeface="Calibri"/>
              </a:rPr>
              <a:t>ear</a:t>
            </a:r>
            <a:r>
              <a:rPr sz="2800" dirty="0">
                <a:solidFill>
                  <a:srgbClr val="4F81BD"/>
                </a:solidFill>
                <a:cs typeface="Calibri"/>
              </a:rPr>
              <a:t>n</a:t>
            </a:r>
            <a:r>
              <a:rPr sz="2800" spc="-5" dirty="0">
                <a:solidFill>
                  <a:srgbClr val="4F81BD"/>
                </a:solidFill>
                <a:cs typeface="Calibri"/>
              </a:rPr>
              <a:t>.</a:t>
            </a:r>
            <a:r>
              <a:rPr sz="2800" spc="-15" dirty="0">
                <a:solidFill>
                  <a:srgbClr val="4F81BD"/>
                </a:solidFill>
                <a:cs typeface="Calibri"/>
              </a:rPr>
              <a:t>e</a:t>
            </a:r>
            <a:r>
              <a:rPr sz="2800" dirty="0">
                <a:solidFill>
                  <a:srgbClr val="4F81BD"/>
                </a:solidFill>
                <a:cs typeface="Calibri"/>
              </a:rPr>
              <a:t>ns</a:t>
            </a:r>
            <a:r>
              <a:rPr sz="2800" spc="-20" dirty="0">
                <a:solidFill>
                  <a:srgbClr val="4F81BD"/>
                </a:solidFill>
                <a:cs typeface="Calibri"/>
              </a:rPr>
              <a:t>em</a:t>
            </a:r>
            <a:r>
              <a:rPr sz="2800" dirty="0">
                <a:solidFill>
                  <a:srgbClr val="4F81BD"/>
                </a:solidFill>
                <a:cs typeface="Calibri"/>
              </a:rPr>
              <a:t>bl</a:t>
            </a:r>
            <a:r>
              <a:rPr sz="2800" spc="-15" dirty="0">
                <a:solidFill>
                  <a:srgbClr val="4F81BD"/>
                </a:solidFill>
                <a:cs typeface="Calibri"/>
              </a:rPr>
              <a:t>e</a:t>
            </a:r>
            <a:r>
              <a:rPr sz="2800" dirty="0">
                <a:solidFill>
                  <a:srgbClr val="4F81BD"/>
                </a:solidFill>
                <a:cs typeface="Calibri"/>
              </a:rPr>
              <a:t> </a:t>
            </a:r>
            <a:r>
              <a:rPr sz="2800" b="1" dirty="0">
                <a:solidFill>
                  <a:srgbClr val="7F7F7F"/>
                </a:solidFill>
                <a:cs typeface="Calibri"/>
              </a:rPr>
              <a:t>im</a:t>
            </a:r>
            <a:r>
              <a:rPr sz="2800" b="1" spc="-15" dirty="0">
                <a:solidFill>
                  <a:srgbClr val="7F7F7F"/>
                </a:solidFill>
                <a:cs typeface="Calibri"/>
              </a:rPr>
              <a:t>port</a:t>
            </a:r>
            <a:r>
              <a:rPr sz="2800" b="1" spc="-5" dirty="0">
                <a:solidFill>
                  <a:srgbClr val="7F7F7F"/>
                </a:solidFill>
                <a:cs typeface="Calibri"/>
              </a:rPr>
              <a:t> </a:t>
            </a:r>
            <a:r>
              <a:rPr sz="2800" spc="-25" dirty="0">
                <a:solidFill>
                  <a:srgbClr val="9BBB59"/>
                </a:solidFill>
                <a:cs typeface="Calibri"/>
              </a:rPr>
              <a:t>B</a:t>
            </a:r>
            <a:r>
              <a:rPr sz="2800" spc="-15" dirty="0">
                <a:solidFill>
                  <a:srgbClr val="9BBB59"/>
                </a:solidFill>
                <a:cs typeface="Calibri"/>
              </a:rPr>
              <a:t>agg</a:t>
            </a:r>
            <a:r>
              <a:rPr sz="2800" dirty="0">
                <a:solidFill>
                  <a:srgbClr val="9BBB59"/>
                </a:solidFill>
                <a:cs typeface="Calibri"/>
              </a:rPr>
              <a:t>in</a:t>
            </a:r>
            <a:r>
              <a:rPr sz="2800" spc="-15" dirty="0">
                <a:solidFill>
                  <a:srgbClr val="9BBB59"/>
                </a:solidFill>
                <a:cs typeface="Calibri"/>
              </a:rPr>
              <a:t>g</a:t>
            </a:r>
            <a:r>
              <a:rPr sz="2800" dirty="0">
                <a:solidFill>
                  <a:srgbClr val="9BBB59"/>
                </a:solidFill>
                <a:cs typeface="Calibri"/>
              </a:rPr>
              <a:t>Classiﬁ</a:t>
            </a:r>
            <a:r>
              <a:rPr sz="2800" spc="-15" dirty="0">
                <a:solidFill>
                  <a:srgbClr val="9BBB59"/>
                </a:solidFill>
                <a:cs typeface="Calibri"/>
              </a:rPr>
              <a:t>er</a:t>
            </a:r>
            <a:endParaRPr sz="2800" dirty="0">
              <a:cs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799771" y="1950523"/>
            <a:ext cx="8592458" cy="1333698"/>
          </a:xfrm>
          <a:prstGeom prst="rect">
            <a:avLst/>
          </a:prstGeom>
        </p:spPr>
        <p:txBody>
          <a:bodyPr vert="horz" wrap="square" lIns="0" tIns="0" rIns="0" bIns="0" rtlCol="0">
            <a:spAutoFit/>
          </a:bodyPr>
          <a:lstStyle/>
          <a:p>
            <a:pPr marL="439420" marR="5080" indent="-427355" algn="ctr">
              <a:lnSpc>
                <a:spcPts val="5200"/>
              </a:lnSpc>
            </a:pPr>
            <a:r>
              <a:rPr sz="4400" dirty="0">
                <a:solidFill>
                  <a:srgbClr val="F79646"/>
                </a:solidFill>
                <a:latin typeface="+mj-lt"/>
                <a:cs typeface="Calibri"/>
              </a:rPr>
              <a:t>Ens</a:t>
            </a:r>
            <a:r>
              <a:rPr sz="4400" spc="-25" dirty="0">
                <a:solidFill>
                  <a:srgbClr val="F79646"/>
                </a:solidFill>
                <a:latin typeface="+mj-lt"/>
                <a:cs typeface="Calibri"/>
              </a:rPr>
              <a:t>e</a:t>
            </a:r>
            <a:r>
              <a:rPr sz="4400" spc="-45" dirty="0">
                <a:solidFill>
                  <a:srgbClr val="F79646"/>
                </a:solidFill>
                <a:latin typeface="+mj-lt"/>
                <a:cs typeface="Calibri"/>
              </a:rPr>
              <a:t>m</a:t>
            </a:r>
            <a:r>
              <a:rPr sz="4400" dirty="0">
                <a:solidFill>
                  <a:srgbClr val="F79646"/>
                </a:solidFill>
                <a:latin typeface="+mj-lt"/>
                <a:cs typeface="Calibri"/>
              </a:rPr>
              <a:t>bl</a:t>
            </a:r>
            <a:r>
              <a:rPr sz="4400" spc="-25" dirty="0">
                <a:solidFill>
                  <a:srgbClr val="F79646"/>
                </a:solidFill>
                <a:latin typeface="+mj-lt"/>
                <a:cs typeface="Calibri"/>
              </a:rPr>
              <a:t>e</a:t>
            </a:r>
            <a:r>
              <a:rPr sz="4400" dirty="0">
                <a:solidFill>
                  <a:srgbClr val="F79646"/>
                </a:solidFill>
                <a:latin typeface="+mj-lt"/>
                <a:cs typeface="Calibri"/>
              </a:rPr>
              <a:t> </a:t>
            </a:r>
            <a:r>
              <a:rPr sz="4400" spc="-30" dirty="0">
                <a:solidFill>
                  <a:srgbClr val="F79646"/>
                </a:solidFill>
                <a:latin typeface="+mj-lt"/>
                <a:cs typeface="Calibri"/>
              </a:rPr>
              <a:t>Me</a:t>
            </a:r>
            <a:r>
              <a:rPr sz="4400" dirty="0">
                <a:solidFill>
                  <a:srgbClr val="F79646"/>
                </a:solidFill>
                <a:latin typeface="+mj-lt"/>
                <a:cs typeface="Calibri"/>
              </a:rPr>
              <a:t>th</a:t>
            </a:r>
            <a:r>
              <a:rPr sz="4400" spc="-5" dirty="0">
                <a:solidFill>
                  <a:srgbClr val="F79646"/>
                </a:solidFill>
                <a:latin typeface="+mj-lt"/>
                <a:cs typeface="Calibri"/>
              </a:rPr>
              <a:t>o</a:t>
            </a:r>
            <a:r>
              <a:rPr sz="4400" dirty="0">
                <a:solidFill>
                  <a:srgbClr val="F79646"/>
                </a:solidFill>
                <a:latin typeface="+mj-lt"/>
                <a:cs typeface="Calibri"/>
              </a:rPr>
              <a:t>ds</a:t>
            </a:r>
            <a:r>
              <a:rPr sz="4400" spc="-15" dirty="0">
                <a:solidFill>
                  <a:srgbClr val="F79646"/>
                </a:solidFill>
                <a:latin typeface="+mj-lt"/>
                <a:cs typeface="Calibri"/>
              </a:rPr>
              <a:t>:</a:t>
            </a:r>
            <a:r>
              <a:rPr sz="4400" spc="-10" dirty="0">
                <a:solidFill>
                  <a:srgbClr val="F79646"/>
                </a:solidFill>
                <a:latin typeface="+mj-lt"/>
                <a:cs typeface="Calibri"/>
              </a:rPr>
              <a:t> </a:t>
            </a:r>
            <a:endParaRPr lang="en-US" sz="4400" spc="-10" dirty="0">
              <a:solidFill>
                <a:srgbClr val="F79646"/>
              </a:solidFill>
              <a:latin typeface="+mj-lt"/>
              <a:cs typeface="Calibri"/>
            </a:endParaRPr>
          </a:p>
          <a:p>
            <a:pPr marL="439420" marR="5080" indent="-427355" algn="ctr">
              <a:lnSpc>
                <a:spcPts val="5200"/>
              </a:lnSpc>
            </a:pPr>
            <a:r>
              <a:rPr sz="4400" dirty="0">
                <a:solidFill>
                  <a:srgbClr val="F79646"/>
                </a:solidFill>
                <a:latin typeface="+mj-lt"/>
                <a:cs typeface="Calibri"/>
              </a:rPr>
              <a:t>Ra</a:t>
            </a:r>
            <a:r>
              <a:rPr sz="4400" spc="-5" dirty="0">
                <a:solidFill>
                  <a:srgbClr val="F79646"/>
                </a:solidFill>
                <a:latin typeface="+mj-lt"/>
                <a:cs typeface="Calibri"/>
              </a:rPr>
              <a:t>n</a:t>
            </a:r>
            <a:r>
              <a:rPr sz="4400" dirty="0">
                <a:solidFill>
                  <a:srgbClr val="F79646"/>
                </a:solidFill>
                <a:latin typeface="+mj-lt"/>
                <a:cs typeface="Calibri"/>
              </a:rPr>
              <a:t>d</a:t>
            </a:r>
            <a:r>
              <a:rPr sz="4400" spc="-5" dirty="0">
                <a:solidFill>
                  <a:srgbClr val="F79646"/>
                </a:solidFill>
                <a:latin typeface="+mj-lt"/>
                <a:cs typeface="Calibri"/>
              </a:rPr>
              <a:t>o</a:t>
            </a:r>
            <a:r>
              <a:rPr sz="4400" spc="-40" dirty="0">
                <a:solidFill>
                  <a:srgbClr val="F79646"/>
                </a:solidFill>
                <a:latin typeface="+mj-lt"/>
                <a:cs typeface="Calibri"/>
              </a:rPr>
              <a:t>m</a:t>
            </a:r>
            <a:r>
              <a:rPr sz="4400" dirty="0">
                <a:solidFill>
                  <a:srgbClr val="F79646"/>
                </a:solidFill>
                <a:latin typeface="+mj-lt"/>
                <a:cs typeface="Calibri"/>
              </a:rPr>
              <a:t> F</a:t>
            </a:r>
            <a:r>
              <a:rPr sz="4400" spc="-5" dirty="0">
                <a:solidFill>
                  <a:srgbClr val="F79646"/>
                </a:solidFill>
                <a:latin typeface="+mj-lt"/>
                <a:cs typeface="Calibri"/>
              </a:rPr>
              <a:t>o</a:t>
            </a:r>
            <a:r>
              <a:rPr sz="4400" spc="-25" dirty="0">
                <a:solidFill>
                  <a:srgbClr val="F79646"/>
                </a:solidFill>
                <a:latin typeface="+mj-lt"/>
                <a:cs typeface="Calibri"/>
              </a:rPr>
              <a:t>re</a:t>
            </a:r>
            <a:r>
              <a:rPr sz="4400" dirty="0">
                <a:solidFill>
                  <a:srgbClr val="F79646"/>
                </a:solidFill>
                <a:latin typeface="+mj-lt"/>
                <a:cs typeface="Calibri"/>
              </a:rPr>
              <a:t>sts</a:t>
            </a:r>
            <a:endParaRPr sz="4400" dirty="0">
              <a:latin typeface="+mj-lt"/>
              <a:cs typeface="Calibri"/>
            </a:endParaRPr>
          </a:p>
        </p:txBody>
      </p:sp>
      <p:sp>
        <p:nvSpPr>
          <p:cNvPr id="3" name="object 3"/>
          <p:cNvSpPr/>
          <p:nvPr/>
        </p:nvSpPr>
        <p:spPr>
          <a:xfrm>
            <a:off x="2571751" y="3691731"/>
            <a:ext cx="7048498" cy="2150270"/>
          </a:xfrm>
          <a:prstGeom prst="rect">
            <a:avLst/>
          </a:prstGeom>
          <a:blipFill>
            <a:blip r:embed="rId3" cstate="print"/>
            <a:srcRect/>
            <a:stretch>
              <a:fillRect b="-40568"/>
            </a:stretch>
          </a:blipFill>
        </p:spPr>
        <p:txBody>
          <a:bodyPr wrap="square" lIns="0" tIns="0" rIns="0" bIns="0" rtlCol="0"/>
          <a:lstStyle/>
          <a:p>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object 37"/>
          <p:cNvSpPr txBox="1"/>
          <p:nvPr/>
        </p:nvSpPr>
        <p:spPr>
          <a:xfrm>
            <a:off x="1830351" y="531706"/>
            <a:ext cx="8341482" cy="430887"/>
          </a:xfrm>
          <a:prstGeom prst="rect">
            <a:avLst/>
          </a:prstGeom>
        </p:spPr>
        <p:txBody>
          <a:bodyPr vert="horz" wrap="square" lIns="0" tIns="0" rIns="0" bIns="0" rtlCol="0">
            <a:spAutoFit/>
          </a:bodyPr>
          <a:lstStyle/>
          <a:p>
            <a:pPr marL="12700"/>
            <a:r>
              <a:rPr sz="2800" dirty="0">
                <a:solidFill>
                  <a:srgbClr val="4F81BD"/>
                </a:solidFill>
                <a:latin typeface="+mj-lt"/>
                <a:cs typeface="Calibri"/>
              </a:rPr>
              <a:t>T</a:t>
            </a:r>
            <a:r>
              <a:rPr sz="2800" spc="-15" dirty="0">
                <a:solidFill>
                  <a:srgbClr val="4F81BD"/>
                </a:solidFill>
                <a:latin typeface="+mj-lt"/>
                <a:cs typeface="Calibri"/>
              </a:rPr>
              <a:t>ree </a:t>
            </a:r>
            <a:r>
              <a:rPr sz="2800" spc="-25" dirty="0">
                <a:solidFill>
                  <a:srgbClr val="4F81BD"/>
                </a:solidFill>
                <a:latin typeface="+mj-lt"/>
                <a:cs typeface="Calibri"/>
              </a:rPr>
              <a:t>B</a:t>
            </a:r>
            <a:r>
              <a:rPr sz="2800" spc="-15" dirty="0">
                <a:solidFill>
                  <a:srgbClr val="4F81BD"/>
                </a:solidFill>
                <a:latin typeface="+mj-lt"/>
                <a:cs typeface="Calibri"/>
              </a:rPr>
              <a:t>agg</a:t>
            </a:r>
            <a:r>
              <a:rPr sz="2800" dirty="0">
                <a:solidFill>
                  <a:srgbClr val="4F81BD"/>
                </a:solidFill>
                <a:latin typeface="+mj-lt"/>
                <a:cs typeface="Calibri"/>
              </a:rPr>
              <a:t>in</a:t>
            </a:r>
            <a:r>
              <a:rPr sz="2800" spc="-15" dirty="0">
                <a:solidFill>
                  <a:srgbClr val="4F81BD"/>
                </a:solidFill>
                <a:latin typeface="+mj-lt"/>
                <a:cs typeface="Calibri"/>
              </a:rPr>
              <a:t>g</a:t>
            </a:r>
            <a:r>
              <a:rPr sz="2800" dirty="0">
                <a:solidFill>
                  <a:srgbClr val="4F81BD"/>
                </a:solidFill>
                <a:latin typeface="+mj-lt"/>
                <a:cs typeface="Calibri"/>
              </a:rPr>
              <a:t> </a:t>
            </a:r>
            <a:r>
              <a:rPr sz="2800" spc="-25" dirty="0">
                <a:solidFill>
                  <a:srgbClr val="4F81BD"/>
                </a:solidFill>
                <a:latin typeface="+mj-lt"/>
                <a:cs typeface="Calibri"/>
              </a:rPr>
              <a:t>w</a:t>
            </a:r>
            <a:r>
              <a:rPr sz="2800" dirty="0">
                <a:solidFill>
                  <a:srgbClr val="4F81BD"/>
                </a:solidFill>
                <a:latin typeface="+mj-lt"/>
                <a:cs typeface="Calibri"/>
              </a:rPr>
              <a:t>ith a </a:t>
            </a:r>
            <a:r>
              <a:rPr sz="2800" spc="-10" dirty="0">
                <a:solidFill>
                  <a:srgbClr val="4F81BD"/>
                </a:solidFill>
                <a:latin typeface="+mj-lt"/>
                <a:cs typeface="Calibri"/>
              </a:rPr>
              <a:t>t</a:t>
            </a:r>
            <a:r>
              <a:rPr sz="2800" spc="-25" dirty="0">
                <a:solidFill>
                  <a:srgbClr val="4F81BD"/>
                </a:solidFill>
                <a:latin typeface="+mj-lt"/>
                <a:cs typeface="Calibri"/>
              </a:rPr>
              <a:t>w</a:t>
            </a:r>
            <a:r>
              <a:rPr sz="2800" dirty="0">
                <a:solidFill>
                  <a:srgbClr val="4F81BD"/>
                </a:solidFill>
                <a:latin typeface="+mj-lt"/>
                <a:cs typeface="Calibri"/>
              </a:rPr>
              <a:t>is</a:t>
            </a:r>
            <a:r>
              <a:rPr sz="2800" spc="-10" dirty="0">
                <a:solidFill>
                  <a:srgbClr val="4F81BD"/>
                </a:solidFill>
                <a:latin typeface="+mj-lt"/>
                <a:cs typeface="Calibri"/>
              </a:rPr>
              <a:t>t</a:t>
            </a:r>
            <a:endParaRPr sz="2800" dirty="0">
              <a:latin typeface="+mj-lt"/>
              <a:cs typeface="Calibri"/>
            </a:endParaRPr>
          </a:p>
        </p:txBody>
      </p:sp>
      <p:sp>
        <p:nvSpPr>
          <p:cNvPr id="166" name="object 10"/>
          <p:cNvSpPr/>
          <p:nvPr/>
        </p:nvSpPr>
        <p:spPr>
          <a:xfrm>
            <a:off x="4883171" y="2166070"/>
            <a:ext cx="852856" cy="1944263"/>
          </a:xfrm>
          <a:custGeom>
            <a:avLst/>
            <a:gdLst>
              <a:gd name="connsiteX0" fmla="*/ 0 w 842829"/>
              <a:gd name="connsiteY0" fmla="*/ 1370529 h 1370529"/>
              <a:gd name="connsiteX1" fmla="*/ 842829 w 842829"/>
              <a:gd name="connsiteY1" fmla="*/ 0 h 1370529"/>
            </a:gdLst>
            <a:ahLst/>
            <a:cxnLst>
              <a:cxn ang="0">
                <a:pos x="connsiteX0" y="connsiteY0"/>
              </a:cxn>
              <a:cxn ang="0">
                <a:pos x="connsiteX1" y="connsiteY1"/>
              </a:cxn>
            </a:cxnLst>
            <a:rect l="l" t="t" r="r" b="b"/>
            <a:pathLst>
              <a:path w="842829" h="1370529">
                <a:moveTo>
                  <a:pt x="0" y="1370529"/>
                </a:moveTo>
                <a:cubicBezTo>
                  <a:pt x="269574" y="913686"/>
                  <a:pt x="573255" y="456843"/>
                  <a:pt x="842829" y="0"/>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67" name="object 13"/>
          <p:cNvSpPr/>
          <p:nvPr/>
        </p:nvSpPr>
        <p:spPr>
          <a:xfrm>
            <a:off x="4861416" y="3706082"/>
            <a:ext cx="852016" cy="413940"/>
          </a:xfrm>
          <a:custGeom>
            <a:avLst/>
            <a:gdLst>
              <a:gd name="connsiteX0" fmla="*/ 0 w 832046"/>
              <a:gd name="connsiteY0" fmla="*/ 438423 h 438422"/>
              <a:gd name="connsiteX1" fmla="*/ 832046 w 832046"/>
              <a:gd name="connsiteY1" fmla="*/ 0 h 438422"/>
            </a:gdLst>
            <a:ahLst/>
            <a:cxnLst>
              <a:cxn ang="0">
                <a:pos x="connsiteX0" y="connsiteY0"/>
              </a:cxn>
              <a:cxn ang="0">
                <a:pos x="connsiteX1" y="connsiteY1"/>
              </a:cxn>
            </a:cxnLst>
            <a:rect l="l" t="t" r="r" b="b"/>
            <a:pathLst>
              <a:path w="832046" h="438422">
                <a:moveTo>
                  <a:pt x="0" y="438423"/>
                </a:moveTo>
                <a:cubicBezTo>
                  <a:pt x="251302" y="286921"/>
                  <a:pt x="580744" y="151502"/>
                  <a:pt x="832046" y="0"/>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68" name="object 16"/>
          <p:cNvSpPr/>
          <p:nvPr/>
        </p:nvSpPr>
        <p:spPr>
          <a:xfrm>
            <a:off x="4866678" y="4120022"/>
            <a:ext cx="890826" cy="491059"/>
          </a:xfrm>
          <a:custGeom>
            <a:avLst/>
            <a:gdLst>
              <a:gd name="connsiteX0" fmla="*/ 0 w 852503"/>
              <a:gd name="connsiteY0" fmla="*/ 0 h 503209"/>
              <a:gd name="connsiteX1" fmla="*/ 852503 w 852503"/>
              <a:gd name="connsiteY1" fmla="*/ 503209 h 503209"/>
              <a:gd name="connsiteX0" fmla="*/ 0 w 914852"/>
              <a:gd name="connsiteY0" fmla="*/ 0 h 617509"/>
              <a:gd name="connsiteX1" fmla="*/ 914852 w 914852"/>
              <a:gd name="connsiteY1" fmla="*/ 617509 h 617509"/>
            </a:gdLst>
            <a:ahLst/>
            <a:cxnLst>
              <a:cxn ang="0">
                <a:pos x="connsiteX0" y="connsiteY0"/>
              </a:cxn>
              <a:cxn ang="0">
                <a:pos x="connsiteX1" y="connsiteY1"/>
              </a:cxn>
            </a:cxnLst>
            <a:rect l="l" t="t" r="r" b="b"/>
            <a:pathLst>
              <a:path w="914852" h="617509">
                <a:moveTo>
                  <a:pt x="0" y="0"/>
                </a:moveTo>
                <a:cubicBezTo>
                  <a:pt x="266307" y="131224"/>
                  <a:pt x="648545" y="486285"/>
                  <a:pt x="914852" y="617509"/>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69" name="object 19"/>
          <p:cNvSpPr/>
          <p:nvPr/>
        </p:nvSpPr>
        <p:spPr>
          <a:xfrm>
            <a:off x="4883173" y="4120022"/>
            <a:ext cx="900157" cy="1548634"/>
          </a:xfrm>
          <a:custGeom>
            <a:avLst/>
            <a:gdLst>
              <a:gd name="connsiteX0" fmla="*/ 0 w 861761"/>
              <a:gd name="connsiteY0" fmla="*/ 0 h 1392130"/>
              <a:gd name="connsiteX1" fmla="*/ 861761 w 861761"/>
              <a:gd name="connsiteY1" fmla="*/ 1392130 h 1392130"/>
              <a:gd name="connsiteX0" fmla="*/ 0 w 940407"/>
              <a:gd name="connsiteY0" fmla="*/ 0 h 1611444"/>
              <a:gd name="connsiteX1" fmla="*/ 940407 w 940407"/>
              <a:gd name="connsiteY1" fmla="*/ 1611444 h 1611444"/>
            </a:gdLst>
            <a:ahLst/>
            <a:cxnLst>
              <a:cxn ang="0">
                <a:pos x="connsiteX0" y="connsiteY0"/>
              </a:cxn>
              <a:cxn ang="0">
                <a:pos x="connsiteX1" y="connsiteY1"/>
              </a:cxn>
            </a:cxnLst>
            <a:rect l="l" t="t" r="r" b="b"/>
            <a:pathLst>
              <a:path w="940407" h="1611444">
                <a:moveTo>
                  <a:pt x="0" y="0"/>
                </a:moveTo>
                <a:cubicBezTo>
                  <a:pt x="254485" y="468075"/>
                  <a:pt x="685922" y="1143369"/>
                  <a:pt x="940407" y="1611444"/>
                </a:cubicBez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70" name="object 39"/>
          <p:cNvSpPr/>
          <p:nvPr/>
        </p:nvSpPr>
        <p:spPr>
          <a:xfrm>
            <a:off x="7299571" y="1929478"/>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71" name="object 21"/>
          <p:cNvSpPr/>
          <p:nvPr/>
        </p:nvSpPr>
        <p:spPr>
          <a:xfrm>
            <a:off x="5768575" y="1457495"/>
            <a:ext cx="1530996" cy="943966"/>
          </a:xfrm>
          <a:prstGeom prst="rect">
            <a:avLst/>
          </a:prstGeom>
          <a:blipFill>
            <a:blip r:embed="rId3" cstate="print"/>
            <a:stretch>
              <a:fillRect/>
            </a:stretch>
          </a:blipFill>
        </p:spPr>
        <p:txBody>
          <a:bodyPr wrap="square" lIns="0" tIns="0" rIns="0" bIns="0" rtlCol="0"/>
          <a:lstStyle/>
          <a:p>
            <a:endParaRPr/>
          </a:p>
        </p:txBody>
      </p:sp>
      <p:sp>
        <p:nvSpPr>
          <p:cNvPr id="172" name="object 24"/>
          <p:cNvSpPr/>
          <p:nvPr/>
        </p:nvSpPr>
        <p:spPr>
          <a:xfrm>
            <a:off x="5768575" y="1602515"/>
            <a:ext cx="1530998" cy="799062"/>
          </a:xfrm>
          <a:custGeom>
            <a:avLst/>
            <a:gdLst/>
            <a:ahLst/>
            <a:cxnLst/>
            <a:rect l="l" t="t" r="r" b="b"/>
            <a:pathLst>
              <a:path w="1371600" h="725169">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173" name="object 42"/>
          <p:cNvSpPr/>
          <p:nvPr/>
        </p:nvSpPr>
        <p:spPr>
          <a:xfrm>
            <a:off x="7299571" y="3320171"/>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74" name="object 25"/>
          <p:cNvSpPr/>
          <p:nvPr/>
        </p:nvSpPr>
        <p:spPr>
          <a:xfrm>
            <a:off x="5768575" y="2848188"/>
            <a:ext cx="1530996" cy="943966"/>
          </a:xfrm>
          <a:prstGeom prst="rect">
            <a:avLst/>
          </a:prstGeom>
          <a:blipFill>
            <a:blip r:embed="rId3" cstate="print"/>
            <a:stretch>
              <a:fillRect/>
            </a:stretch>
          </a:blipFill>
        </p:spPr>
        <p:txBody>
          <a:bodyPr wrap="square" lIns="0" tIns="0" rIns="0" bIns="0" rtlCol="0"/>
          <a:lstStyle/>
          <a:p>
            <a:endParaRPr/>
          </a:p>
        </p:txBody>
      </p:sp>
      <p:sp>
        <p:nvSpPr>
          <p:cNvPr id="175" name="object 28"/>
          <p:cNvSpPr/>
          <p:nvPr/>
        </p:nvSpPr>
        <p:spPr>
          <a:xfrm>
            <a:off x="5768575" y="2993208"/>
            <a:ext cx="1530998" cy="799062"/>
          </a:xfrm>
          <a:custGeom>
            <a:avLst/>
            <a:gdLst/>
            <a:ahLst/>
            <a:cxnLst/>
            <a:rect l="l" t="t" r="r" b="b"/>
            <a:pathLst>
              <a:path w="1371600" h="725170">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176" name="object 45"/>
          <p:cNvSpPr/>
          <p:nvPr/>
        </p:nvSpPr>
        <p:spPr>
          <a:xfrm>
            <a:off x="7299571" y="4715234"/>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77" name="object 29"/>
          <p:cNvSpPr/>
          <p:nvPr/>
        </p:nvSpPr>
        <p:spPr>
          <a:xfrm>
            <a:off x="5788590" y="4243251"/>
            <a:ext cx="1530996" cy="943966"/>
          </a:xfrm>
          <a:prstGeom prst="rect">
            <a:avLst/>
          </a:prstGeom>
          <a:blipFill>
            <a:blip r:embed="rId3" cstate="print"/>
            <a:stretch>
              <a:fillRect/>
            </a:stretch>
          </a:blipFill>
        </p:spPr>
        <p:txBody>
          <a:bodyPr wrap="square" lIns="0" tIns="0" rIns="0" bIns="0" rtlCol="0"/>
          <a:lstStyle/>
          <a:p>
            <a:endParaRPr/>
          </a:p>
        </p:txBody>
      </p:sp>
      <p:sp>
        <p:nvSpPr>
          <p:cNvPr id="178" name="object 32"/>
          <p:cNvSpPr/>
          <p:nvPr/>
        </p:nvSpPr>
        <p:spPr>
          <a:xfrm>
            <a:off x="5788590" y="4388271"/>
            <a:ext cx="1530998" cy="799062"/>
          </a:xfrm>
          <a:custGeom>
            <a:avLst/>
            <a:gdLst/>
            <a:ahLst/>
            <a:cxnLst/>
            <a:rect l="l" t="t" r="r" b="b"/>
            <a:pathLst>
              <a:path w="1371600" h="725170">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179" name="object 48"/>
          <p:cNvSpPr/>
          <p:nvPr/>
        </p:nvSpPr>
        <p:spPr>
          <a:xfrm>
            <a:off x="7299571" y="6106799"/>
            <a:ext cx="1242654" cy="0"/>
          </a:xfrm>
          <a:custGeom>
            <a:avLst/>
            <a:gdLst/>
            <a:ahLst/>
            <a:cxnLst/>
            <a:rect l="l" t="t" r="r" b="b"/>
            <a:pathLst>
              <a:path w="947420">
                <a:moveTo>
                  <a:pt x="0" y="0"/>
                </a:moveTo>
                <a:lnTo>
                  <a:pt x="947138" y="0"/>
                </a:lnTo>
              </a:path>
            </a:pathLst>
          </a:custGeom>
          <a:ln w="25399">
            <a:solidFill>
              <a:srgbClr val="6095C9"/>
            </a:solidFill>
            <a:tailEnd type="arrow"/>
          </a:ln>
          <a:effectLst>
            <a:outerShdw blurRad="50800" dist="38100" dir="5400000" algn="t" rotWithShape="0">
              <a:prstClr val="black">
                <a:alpha val="40000"/>
              </a:prstClr>
            </a:outerShdw>
          </a:effectLst>
        </p:spPr>
        <p:txBody>
          <a:bodyPr wrap="square" lIns="0" tIns="0" rIns="0" bIns="0" rtlCol="0"/>
          <a:lstStyle/>
          <a:p>
            <a:endParaRPr/>
          </a:p>
        </p:txBody>
      </p:sp>
      <p:sp>
        <p:nvSpPr>
          <p:cNvPr id="180" name="object 33"/>
          <p:cNvSpPr/>
          <p:nvPr/>
        </p:nvSpPr>
        <p:spPr>
          <a:xfrm>
            <a:off x="5788590" y="5634816"/>
            <a:ext cx="1530996" cy="943966"/>
          </a:xfrm>
          <a:prstGeom prst="rect">
            <a:avLst/>
          </a:prstGeom>
          <a:blipFill>
            <a:blip r:embed="rId3" cstate="print"/>
            <a:stretch>
              <a:fillRect/>
            </a:stretch>
          </a:blipFill>
        </p:spPr>
        <p:txBody>
          <a:bodyPr wrap="square" lIns="0" tIns="0" rIns="0" bIns="0" rtlCol="0"/>
          <a:lstStyle/>
          <a:p>
            <a:endParaRPr/>
          </a:p>
        </p:txBody>
      </p:sp>
      <p:sp>
        <p:nvSpPr>
          <p:cNvPr id="181" name="object 36"/>
          <p:cNvSpPr/>
          <p:nvPr/>
        </p:nvSpPr>
        <p:spPr>
          <a:xfrm>
            <a:off x="5788590" y="5779836"/>
            <a:ext cx="1530998" cy="799062"/>
          </a:xfrm>
          <a:custGeom>
            <a:avLst/>
            <a:gdLst/>
            <a:ahLst/>
            <a:cxnLst/>
            <a:rect l="l" t="t" r="r" b="b"/>
            <a:pathLst>
              <a:path w="1371600" h="725170">
                <a:moveTo>
                  <a:pt x="0" y="0"/>
                </a:moveTo>
                <a:lnTo>
                  <a:pt x="1371599" y="0"/>
                </a:lnTo>
                <a:lnTo>
                  <a:pt x="1371599" y="725065"/>
                </a:lnTo>
                <a:lnTo>
                  <a:pt x="0" y="72506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182" name="Rectangle 181"/>
          <p:cNvSpPr/>
          <p:nvPr/>
        </p:nvSpPr>
        <p:spPr>
          <a:xfrm>
            <a:off x="8724850" y="1450662"/>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183" name="TextBox 182"/>
          <p:cNvSpPr txBox="1"/>
          <p:nvPr/>
        </p:nvSpPr>
        <p:spPr>
          <a:xfrm>
            <a:off x="8990464" y="1465101"/>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184" name="TextBox 183"/>
          <p:cNvSpPr txBox="1"/>
          <p:nvPr/>
        </p:nvSpPr>
        <p:spPr>
          <a:xfrm>
            <a:off x="9897518" y="1465102"/>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185" name="TextBox 184"/>
          <p:cNvSpPr txBox="1"/>
          <p:nvPr/>
        </p:nvSpPr>
        <p:spPr>
          <a:xfrm>
            <a:off x="9424232" y="1492209"/>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186" name="TextBox 185"/>
          <p:cNvSpPr txBox="1"/>
          <p:nvPr/>
        </p:nvSpPr>
        <p:spPr>
          <a:xfrm>
            <a:off x="9084956" y="1710603"/>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187" name="TextBox 186"/>
          <p:cNvSpPr txBox="1"/>
          <p:nvPr/>
        </p:nvSpPr>
        <p:spPr>
          <a:xfrm>
            <a:off x="9732549" y="1661923"/>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188" name="TextBox 187"/>
          <p:cNvSpPr txBox="1"/>
          <p:nvPr/>
        </p:nvSpPr>
        <p:spPr>
          <a:xfrm>
            <a:off x="8839036" y="2081285"/>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189" name="TextBox 188"/>
          <p:cNvSpPr txBox="1"/>
          <p:nvPr/>
        </p:nvSpPr>
        <p:spPr>
          <a:xfrm>
            <a:off x="8996834" y="2081285"/>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190" name="TextBox 189"/>
          <p:cNvSpPr txBox="1"/>
          <p:nvPr/>
        </p:nvSpPr>
        <p:spPr>
          <a:xfrm>
            <a:off x="9479011" y="1950573"/>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191" name="TextBox 190"/>
          <p:cNvSpPr txBox="1"/>
          <p:nvPr/>
        </p:nvSpPr>
        <p:spPr>
          <a:xfrm>
            <a:off x="8824817" y="1901893"/>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192" name="TextBox 191"/>
          <p:cNvSpPr txBox="1"/>
          <p:nvPr/>
        </p:nvSpPr>
        <p:spPr>
          <a:xfrm>
            <a:off x="9316950" y="2323627"/>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193" name="TextBox 192"/>
          <p:cNvSpPr txBox="1"/>
          <p:nvPr/>
        </p:nvSpPr>
        <p:spPr>
          <a:xfrm>
            <a:off x="9510534" y="2323627"/>
            <a:ext cx="87676" cy="76944"/>
          </a:xfrm>
          <a:prstGeom prst="rect">
            <a:avLst/>
          </a:prstGeom>
          <a:noFill/>
        </p:spPr>
        <p:txBody>
          <a:bodyPr wrap="square" lIns="0" tIns="0" rIns="0" bIns="0" rtlCol="0">
            <a:spAutoFit/>
          </a:bodyPr>
          <a:lstStyle/>
          <a:p>
            <a:r>
              <a:rPr lang="en-US" sz="500" dirty="0"/>
              <a:t>2%</a:t>
            </a:r>
            <a:endParaRPr lang="en-IN" sz="500" dirty="0"/>
          </a:p>
        </p:txBody>
      </p:sp>
      <p:sp>
        <p:nvSpPr>
          <p:cNvPr id="194" name="TextBox 193"/>
          <p:cNvSpPr txBox="1"/>
          <p:nvPr/>
        </p:nvSpPr>
        <p:spPr>
          <a:xfrm>
            <a:off x="9302730" y="2141862"/>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195" name="TextBox 194"/>
          <p:cNvSpPr txBox="1"/>
          <p:nvPr/>
        </p:nvSpPr>
        <p:spPr>
          <a:xfrm>
            <a:off x="9732553" y="2141862"/>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196" name="TextBox 195"/>
          <p:cNvSpPr txBox="1"/>
          <p:nvPr/>
        </p:nvSpPr>
        <p:spPr>
          <a:xfrm>
            <a:off x="9780163" y="2323627"/>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197" name="TextBox 196"/>
          <p:cNvSpPr txBox="1"/>
          <p:nvPr/>
        </p:nvSpPr>
        <p:spPr>
          <a:xfrm>
            <a:off x="10003147" y="2323627"/>
            <a:ext cx="87676" cy="76944"/>
          </a:xfrm>
          <a:prstGeom prst="rect">
            <a:avLst/>
          </a:prstGeom>
          <a:noFill/>
        </p:spPr>
        <p:txBody>
          <a:bodyPr wrap="square" lIns="0" tIns="0" rIns="0" bIns="0" rtlCol="0">
            <a:spAutoFit/>
          </a:bodyPr>
          <a:lstStyle/>
          <a:p>
            <a:r>
              <a:rPr lang="en-US" sz="500" dirty="0"/>
              <a:t>2%</a:t>
            </a:r>
            <a:endParaRPr lang="en-IN" sz="500" dirty="0"/>
          </a:p>
        </p:txBody>
      </p:sp>
      <p:sp>
        <p:nvSpPr>
          <p:cNvPr id="198" name="TextBox 197"/>
          <p:cNvSpPr txBox="1"/>
          <p:nvPr/>
        </p:nvSpPr>
        <p:spPr>
          <a:xfrm>
            <a:off x="9780161" y="1844969"/>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199" name="TextBox 198"/>
          <p:cNvSpPr txBox="1"/>
          <p:nvPr/>
        </p:nvSpPr>
        <p:spPr>
          <a:xfrm>
            <a:off x="9967358" y="1844969"/>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200" name="Straight Connector 47"/>
          <p:cNvCxnSpPr>
            <a:stCxn id="185" idx="2"/>
            <a:endCxn id="186" idx="0"/>
          </p:cNvCxnSpPr>
          <p:nvPr/>
        </p:nvCxnSpPr>
        <p:spPr>
          <a:xfrm flipH="1">
            <a:off x="9262088" y="1569153"/>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01" name="Straight Connector 47"/>
          <p:cNvCxnSpPr>
            <a:stCxn id="185" idx="2"/>
            <a:endCxn id="187" idx="0"/>
          </p:cNvCxnSpPr>
          <p:nvPr/>
        </p:nvCxnSpPr>
        <p:spPr>
          <a:xfrm>
            <a:off x="9600563" y="1569154"/>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02" name="Straight Connector 47"/>
          <p:cNvCxnSpPr>
            <a:stCxn id="186" idx="2"/>
            <a:endCxn id="191" idx="0"/>
          </p:cNvCxnSpPr>
          <p:nvPr/>
        </p:nvCxnSpPr>
        <p:spPr>
          <a:xfrm flipH="1">
            <a:off x="8979667" y="1787548"/>
            <a:ext cx="282420" cy="114345"/>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03" name="Straight Connector 47"/>
          <p:cNvCxnSpPr>
            <a:stCxn id="186" idx="2"/>
            <a:endCxn id="190" idx="0"/>
          </p:cNvCxnSpPr>
          <p:nvPr/>
        </p:nvCxnSpPr>
        <p:spPr>
          <a:xfrm>
            <a:off x="9262088" y="1787547"/>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04" name="Straight Connector 47"/>
          <p:cNvCxnSpPr>
            <a:stCxn id="190" idx="2"/>
            <a:endCxn id="194" idx="0"/>
          </p:cNvCxnSpPr>
          <p:nvPr/>
        </p:nvCxnSpPr>
        <p:spPr>
          <a:xfrm flipH="1">
            <a:off x="9457580" y="2027517"/>
            <a:ext cx="219402"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05" name="Straight Connector 47"/>
          <p:cNvCxnSpPr>
            <a:stCxn id="190" idx="2"/>
            <a:endCxn id="195" idx="0"/>
          </p:cNvCxnSpPr>
          <p:nvPr/>
        </p:nvCxnSpPr>
        <p:spPr>
          <a:xfrm>
            <a:off x="9676983" y="2027517"/>
            <a:ext cx="258511"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206" name="Rectangle 205"/>
          <p:cNvSpPr/>
          <p:nvPr/>
        </p:nvSpPr>
        <p:spPr>
          <a:xfrm>
            <a:off x="8724850" y="2836982"/>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207" name="TextBox 206"/>
          <p:cNvSpPr txBox="1"/>
          <p:nvPr/>
        </p:nvSpPr>
        <p:spPr>
          <a:xfrm>
            <a:off x="8990464" y="2851421"/>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208" name="TextBox 207"/>
          <p:cNvSpPr txBox="1"/>
          <p:nvPr/>
        </p:nvSpPr>
        <p:spPr>
          <a:xfrm>
            <a:off x="9897518" y="2851422"/>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209" name="TextBox 208"/>
          <p:cNvSpPr txBox="1"/>
          <p:nvPr/>
        </p:nvSpPr>
        <p:spPr>
          <a:xfrm>
            <a:off x="9424232" y="2878529"/>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210" name="TextBox 209"/>
          <p:cNvSpPr txBox="1"/>
          <p:nvPr/>
        </p:nvSpPr>
        <p:spPr>
          <a:xfrm>
            <a:off x="9084956" y="3096923"/>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211" name="TextBox 210"/>
          <p:cNvSpPr txBox="1"/>
          <p:nvPr/>
        </p:nvSpPr>
        <p:spPr>
          <a:xfrm>
            <a:off x="9732549" y="3048243"/>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212" name="TextBox 211"/>
          <p:cNvSpPr txBox="1"/>
          <p:nvPr/>
        </p:nvSpPr>
        <p:spPr>
          <a:xfrm>
            <a:off x="8839036" y="3476349"/>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213" name="TextBox 212"/>
          <p:cNvSpPr txBox="1"/>
          <p:nvPr/>
        </p:nvSpPr>
        <p:spPr>
          <a:xfrm>
            <a:off x="8996834" y="3476349"/>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214" name="TextBox 213"/>
          <p:cNvSpPr txBox="1"/>
          <p:nvPr/>
        </p:nvSpPr>
        <p:spPr>
          <a:xfrm>
            <a:off x="9479011" y="3336893"/>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215" name="TextBox 214"/>
          <p:cNvSpPr txBox="1"/>
          <p:nvPr/>
        </p:nvSpPr>
        <p:spPr>
          <a:xfrm>
            <a:off x="8824817" y="3288212"/>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216" name="TextBox 215"/>
          <p:cNvSpPr txBox="1"/>
          <p:nvPr/>
        </p:nvSpPr>
        <p:spPr>
          <a:xfrm>
            <a:off x="9316950" y="3718690"/>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217" name="TextBox 216"/>
          <p:cNvSpPr txBox="1"/>
          <p:nvPr/>
        </p:nvSpPr>
        <p:spPr>
          <a:xfrm>
            <a:off x="9510534" y="3718690"/>
            <a:ext cx="87676" cy="76944"/>
          </a:xfrm>
          <a:prstGeom prst="rect">
            <a:avLst/>
          </a:prstGeom>
          <a:noFill/>
        </p:spPr>
        <p:txBody>
          <a:bodyPr wrap="square" lIns="0" tIns="0" rIns="0" bIns="0" rtlCol="0">
            <a:spAutoFit/>
          </a:bodyPr>
          <a:lstStyle/>
          <a:p>
            <a:r>
              <a:rPr lang="en-US" sz="500" dirty="0"/>
              <a:t>2%</a:t>
            </a:r>
            <a:endParaRPr lang="en-IN" sz="500" dirty="0"/>
          </a:p>
        </p:txBody>
      </p:sp>
      <p:sp>
        <p:nvSpPr>
          <p:cNvPr id="218" name="TextBox 217"/>
          <p:cNvSpPr txBox="1"/>
          <p:nvPr/>
        </p:nvSpPr>
        <p:spPr>
          <a:xfrm>
            <a:off x="9302730" y="3528181"/>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219" name="TextBox 218"/>
          <p:cNvSpPr txBox="1"/>
          <p:nvPr/>
        </p:nvSpPr>
        <p:spPr>
          <a:xfrm>
            <a:off x="9732553" y="3528181"/>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220" name="TextBox 219"/>
          <p:cNvSpPr txBox="1"/>
          <p:nvPr/>
        </p:nvSpPr>
        <p:spPr>
          <a:xfrm>
            <a:off x="9780163" y="3718690"/>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221" name="TextBox 220"/>
          <p:cNvSpPr txBox="1"/>
          <p:nvPr/>
        </p:nvSpPr>
        <p:spPr>
          <a:xfrm>
            <a:off x="10003147" y="3718690"/>
            <a:ext cx="87676" cy="76944"/>
          </a:xfrm>
          <a:prstGeom prst="rect">
            <a:avLst/>
          </a:prstGeom>
          <a:noFill/>
        </p:spPr>
        <p:txBody>
          <a:bodyPr wrap="square" lIns="0" tIns="0" rIns="0" bIns="0" rtlCol="0">
            <a:spAutoFit/>
          </a:bodyPr>
          <a:lstStyle/>
          <a:p>
            <a:r>
              <a:rPr lang="en-US" sz="500" dirty="0"/>
              <a:t>2%</a:t>
            </a:r>
            <a:endParaRPr lang="en-IN" sz="500" dirty="0"/>
          </a:p>
        </p:txBody>
      </p:sp>
      <p:sp>
        <p:nvSpPr>
          <p:cNvPr id="222" name="TextBox 221"/>
          <p:cNvSpPr txBox="1"/>
          <p:nvPr/>
        </p:nvSpPr>
        <p:spPr>
          <a:xfrm>
            <a:off x="9780161" y="3238286"/>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223" name="TextBox 222"/>
          <p:cNvSpPr txBox="1"/>
          <p:nvPr/>
        </p:nvSpPr>
        <p:spPr>
          <a:xfrm>
            <a:off x="9967358" y="3238286"/>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224" name="Straight Connector 47"/>
          <p:cNvCxnSpPr>
            <a:stCxn id="209" idx="2"/>
            <a:endCxn id="210" idx="0"/>
          </p:cNvCxnSpPr>
          <p:nvPr/>
        </p:nvCxnSpPr>
        <p:spPr>
          <a:xfrm flipH="1">
            <a:off x="9262088" y="2955473"/>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25" name="Straight Connector 47"/>
          <p:cNvCxnSpPr>
            <a:stCxn id="209" idx="2"/>
            <a:endCxn id="211" idx="0"/>
          </p:cNvCxnSpPr>
          <p:nvPr/>
        </p:nvCxnSpPr>
        <p:spPr>
          <a:xfrm>
            <a:off x="9600563" y="2955474"/>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26" name="Straight Connector 47"/>
          <p:cNvCxnSpPr>
            <a:stCxn id="210" idx="2"/>
            <a:endCxn id="215" idx="0"/>
          </p:cNvCxnSpPr>
          <p:nvPr/>
        </p:nvCxnSpPr>
        <p:spPr>
          <a:xfrm flipH="1">
            <a:off x="8979667" y="3173867"/>
            <a:ext cx="282420"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27" name="Straight Connector 47"/>
          <p:cNvCxnSpPr>
            <a:stCxn id="210" idx="2"/>
            <a:endCxn id="214" idx="0"/>
          </p:cNvCxnSpPr>
          <p:nvPr/>
        </p:nvCxnSpPr>
        <p:spPr>
          <a:xfrm>
            <a:off x="9262088" y="3173867"/>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28" name="Straight Connector 47"/>
          <p:cNvCxnSpPr>
            <a:stCxn id="214" idx="2"/>
            <a:endCxn id="218" idx="0"/>
          </p:cNvCxnSpPr>
          <p:nvPr/>
        </p:nvCxnSpPr>
        <p:spPr>
          <a:xfrm flipH="1">
            <a:off x="9457580" y="3413838"/>
            <a:ext cx="219402"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29" name="Straight Connector 47"/>
          <p:cNvCxnSpPr>
            <a:stCxn id="214" idx="2"/>
            <a:endCxn id="219" idx="0"/>
          </p:cNvCxnSpPr>
          <p:nvPr/>
        </p:nvCxnSpPr>
        <p:spPr>
          <a:xfrm>
            <a:off x="9676983" y="3413838"/>
            <a:ext cx="258511"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230" name="Rectangle 229"/>
          <p:cNvSpPr/>
          <p:nvPr/>
        </p:nvSpPr>
        <p:spPr>
          <a:xfrm>
            <a:off x="8724850" y="4232046"/>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231" name="TextBox 230"/>
          <p:cNvSpPr txBox="1"/>
          <p:nvPr/>
        </p:nvSpPr>
        <p:spPr>
          <a:xfrm>
            <a:off x="8990464" y="4246485"/>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232" name="TextBox 231"/>
          <p:cNvSpPr txBox="1"/>
          <p:nvPr/>
        </p:nvSpPr>
        <p:spPr>
          <a:xfrm>
            <a:off x="9897518" y="4246486"/>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233" name="TextBox 232"/>
          <p:cNvSpPr txBox="1"/>
          <p:nvPr/>
        </p:nvSpPr>
        <p:spPr>
          <a:xfrm>
            <a:off x="9424232" y="4273593"/>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234" name="TextBox 233"/>
          <p:cNvSpPr txBox="1"/>
          <p:nvPr/>
        </p:nvSpPr>
        <p:spPr>
          <a:xfrm>
            <a:off x="9084956" y="4491987"/>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235" name="TextBox 234"/>
          <p:cNvSpPr txBox="1"/>
          <p:nvPr/>
        </p:nvSpPr>
        <p:spPr>
          <a:xfrm>
            <a:off x="9732549" y="4443307"/>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236" name="TextBox 235"/>
          <p:cNvSpPr txBox="1"/>
          <p:nvPr/>
        </p:nvSpPr>
        <p:spPr>
          <a:xfrm>
            <a:off x="8839036" y="4871413"/>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237" name="TextBox 236"/>
          <p:cNvSpPr txBox="1"/>
          <p:nvPr/>
        </p:nvSpPr>
        <p:spPr>
          <a:xfrm>
            <a:off x="8996834" y="4871413"/>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238" name="TextBox 237"/>
          <p:cNvSpPr txBox="1"/>
          <p:nvPr/>
        </p:nvSpPr>
        <p:spPr>
          <a:xfrm>
            <a:off x="9479011" y="4731957"/>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239" name="TextBox 238"/>
          <p:cNvSpPr txBox="1"/>
          <p:nvPr/>
        </p:nvSpPr>
        <p:spPr>
          <a:xfrm>
            <a:off x="8824817" y="4683276"/>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240" name="TextBox 239"/>
          <p:cNvSpPr txBox="1"/>
          <p:nvPr/>
        </p:nvSpPr>
        <p:spPr>
          <a:xfrm>
            <a:off x="9316950" y="5113754"/>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241" name="TextBox 240"/>
          <p:cNvSpPr txBox="1"/>
          <p:nvPr/>
        </p:nvSpPr>
        <p:spPr>
          <a:xfrm>
            <a:off x="9510534" y="5113754"/>
            <a:ext cx="87676" cy="76944"/>
          </a:xfrm>
          <a:prstGeom prst="rect">
            <a:avLst/>
          </a:prstGeom>
          <a:noFill/>
        </p:spPr>
        <p:txBody>
          <a:bodyPr wrap="square" lIns="0" tIns="0" rIns="0" bIns="0" rtlCol="0">
            <a:spAutoFit/>
          </a:bodyPr>
          <a:lstStyle/>
          <a:p>
            <a:r>
              <a:rPr lang="en-US" sz="500" dirty="0"/>
              <a:t>2%</a:t>
            </a:r>
            <a:endParaRPr lang="en-IN" sz="500" dirty="0"/>
          </a:p>
        </p:txBody>
      </p:sp>
      <p:sp>
        <p:nvSpPr>
          <p:cNvPr id="242" name="TextBox 241"/>
          <p:cNvSpPr txBox="1"/>
          <p:nvPr/>
        </p:nvSpPr>
        <p:spPr>
          <a:xfrm>
            <a:off x="9302730" y="4923245"/>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243" name="TextBox 242"/>
          <p:cNvSpPr txBox="1"/>
          <p:nvPr/>
        </p:nvSpPr>
        <p:spPr>
          <a:xfrm>
            <a:off x="9732553" y="4923245"/>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244" name="TextBox 243"/>
          <p:cNvSpPr txBox="1"/>
          <p:nvPr/>
        </p:nvSpPr>
        <p:spPr>
          <a:xfrm>
            <a:off x="9780163" y="5113754"/>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245" name="TextBox 244"/>
          <p:cNvSpPr txBox="1"/>
          <p:nvPr/>
        </p:nvSpPr>
        <p:spPr>
          <a:xfrm>
            <a:off x="10003147" y="5113754"/>
            <a:ext cx="87676" cy="76944"/>
          </a:xfrm>
          <a:prstGeom prst="rect">
            <a:avLst/>
          </a:prstGeom>
          <a:noFill/>
        </p:spPr>
        <p:txBody>
          <a:bodyPr wrap="square" lIns="0" tIns="0" rIns="0" bIns="0" rtlCol="0">
            <a:spAutoFit/>
          </a:bodyPr>
          <a:lstStyle/>
          <a:p>
            <a:r>
              <a:rPr lang="en-US" sz="500" dirty="0"/>
              <a:t>2%</a:t>
            </a:r>
            <a:endParaRPr lang="en-IN" sz="500" dirty="0"/>
          </a:p>
        </p:txBody>
      </p:sp>
      <p:sp>
        <p:nvSpPr>
          <p:cNvPr id="246" name="TextBox 245"/>
          <p:cNvSpPr txBox="1"/>
          <p:nvPr/>
        </p:nvSpPr>
        <p:spPr>
          <a:xfrm>
            <a:off x="9780161" y="4633350"/>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247" name="TextBox 246"/>
          <p:cNvSpPr txBox="1"/>
          <p:nvPr/>
        </p:nvSpPr>
        <p:spPr>
          <a:xfrm>
            <a:off x="9967358" y="4633350"/>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248" name="Straight Connector 47"/>
          <p:cNvCxnSpPr>
            <a:stCxn id="233" idx="2"/>
            <a:endCxn id="234" idx="0"/>
          </p:cNvCxnSpPr>
          <p:nvPr/>
        </p:nvCxnSpPr>
        <p:spPr>
          <a:xfrm flipH="1">
            <a:off x="9262088" y="4350537"/>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49" name="Straight Connector 47"/>
          <p:cNvCxnSpPr>
            <a:stCxn id="233" idx="2"/>
            <a:endCxn id="235" idx="0"/>
          </p:cNvCxnSpPr>
          <p:nvPr/>
        </p:nvCxnSpPr>
        <p:spPr>
          <a:xfrm>
            <a:off x="9600563" y="4350538"/>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50" name="Straight Connector 47"/>
          <p:cNvCxnSpPr>
            <a:stCxn id="234" idx="2"/>
            <a:endCxn id="239" idx="0"/>
          </p:cNvCxnSpPr>
          <p:nvPr/>
        </p:nvCxnSpPr>
        <p:spPr>
          <a:xfrm flipH="1">
            <a:off x="8979667" y="4568931"/>
            <a:ext cx="282420"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51" name="Straight Connector 47"/>
          <p:cNvCxnSpPr>
            <a:stCxn id="234" idx="2"/>
            <a:endCxn id="238" idx="0"/>
          </p:cNvCxnSpPr>
          <p:nvPr/>
        </p:nvCxnSpPr>
        <p:spPr>
          <a:xfrm>
            <a:off x="9262088" y="4568931"/>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52" name="Straight Connector 47"/>
          <p:cNvCxnSpPr>
            <a:stCxn id="238" idx="2"/>
            <a:endCxn id="242" idx="0"/>
          </p:cNvCxnSpPr>
          <p:nvPr/>
        </p:nvCxnSpPr>
        <p:spPr>
          <a:xfrm flipH="1">
            <a:off x="9457580" y="4808902"/>
            <a:ext cx="219402"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53" name="Straight Connector 47"/>
          <p:cNvCxnSpPr>
            <a:stCxn id="238" idx="2"/>
            <a:endCxn id="243" idx="0"/>
          </p:cNvCxnSpPr>
          <p:nvPr/>
        </p:nvCxnSpPr>
        <p:spPr>
          <a:xfrm>
            <a:off x="9676983" y="4808902"/>
            <a:ext cx="258511"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254" name="Rectangle 253"/>
          <p:cNvSpPr/>
          <p:nvPr/>
        </p:nvSpPr>
        <p:spPr>
          <a:xfrm>
            <a:off x="8724850" y="5627109"/>
            <a:ext cx="1493206" cy="945405"/>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500"/>
          </a:p>
        </p:txBody>
      </p:sp>
      <p:sp>
        <p:nvSpPr>
          <p:cNvPr id="255" name="TextBox 254"/>
          <p:cNvSpPr txBox="1"/>
          <p:nvPr/>
        </p:nvSpPr>
        <p:spPr>
          <a:xfrm>
            <a:off x="8990464" y="5641548"/>
            <a:ext cx="268022" cy="169277"/>
          </a:xfrm>
          <a:prstGeom prst="rect">
            <a:avLst/>
          </a:prstGeom>
          <a:noFill/>
          <a:ln w="9525">
            <a:solidFill>
              <a:srgbClr val="808080"/>
            </a:solidFill>
          </a:ln>
        </p:spPr>
        <p:txBody>
          <a:bodyPr wrap="none" rtlCol="0" anchor="ctr" anchorCtr="0">
            <a:spAutoFit/>
          </a:bodyPr>
          <a:lstStyle/>
          <a:p>
            <a:pPr algn="ctr"/>
            <a:r>
              <a:rPr lang="en-US" sz="500" i="1" dirty="0"/>
              <a:t>Yes</a:t>
            </a:r>
            <a:endParaRPr lang="en-IN" sz="500" i="1" dirty="0"/>
          </a:p>
        </p:txBody>
      </p:sp>
      <p:sp>
        <p:nvSpPr>
          <p:cNvPr id="256" name="TextBox 255"/>
          <p:cNvSpPr txBox="1"/>
          <p:nvPr/>
        </p:nvSpPr>
        <p:spPr>
          <a:xfrm>
            <a:off x="9897518" y="5641549"/>
            <a:ext cx="258404" cy="169277"/>
          </a:xfrm>
          <a:prstGeom prst="rect">
            <a:avLst/>
          </a:prstGeom>
          <a:noFill/>
          <a:ln w="9525">
            <a:solidFill>
              <a:srgbClr val="808080"/>
            </a:solidFill>
          </a:ln>
        </p:spPr>
        <p:txBody>
          <a:bodyPr wrap="none" rtlCol="0" anchor="ctr" anchorCtr="0">
            <a:spAutoFit/>
          </a:bodyPr>
          <a:lstStyle/>
          <a:p>
            <a:pPr algn="ctr"/>
            <a:r>
              <a:rPr lang="en-US" sz="500" i="1" dirty="0"/>
              <a:t>No</a:t>
            </a:r>
            <a:endParaRPr lang="en-IN" sz="500" i="1" dirty="0"/>
          </a:p>
        </p:txBody>
      </p:sp>
      <p:sp>
        <p:nvSpPr>
          <p:cNvPr id="257" name="TextBox 256"/>
          <p:cNvSpPr txBox="1"/>
          <p:nvPr/>
        </p:nvSpPr>
        <p:spPr>
          <a:xfrm>
            <a:off x="9424232" y="5668656"/>
            <a:ext cx="352661"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sex male?</a:t>
            </a:r>
            <a:endParaRPr lang="en-IN" sz="500" b="1" dirty="0"/>
          </a:p>
        </p:txBody>
      </p:sp>
      <p:sp>
        <p:nvSpPr>
          <p:cNvPr id="258" name="TextBox 257"/>
          <p:cNvSpPr txBox="1"/>
          <p:nvPr/>
        </p:nvSpPr>
        <p:spPr>
          <a:xfrm>
            <a:off x="9084956" y="5887050"/>
            <a:ext cx="354263"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age &gt; 9.5?</a:t>
            </a:r>
            <a:endParaRPr lang="en-IN" sz="500" b="1" dirty="0"/>
          </a:p>
        </p:txBody>
      </p:sp>
      <p:sp>
        <p:nvSpPr>
          <p:cNvPr id="259" name="TextBox 258"/>
          <p:cNvSpPr txBox="1"/>
          <p:nvPr/>
        </p:nvSpPr>
        <p:spPr>
          <a:xfrm>
            <a:off x="9732549" y="5838370"/>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260" name="TextBox 259"/>
          <p:cNvSpPr txBox="1"/>
          <p:nvPr/>
        </p:nvSpPr>
        <p:spPr>
          <a:xfrm>
            <a:off x="8839036" y="6259479"/>
            <a:ext cx="125250" cy="76944"/>
          </a:xfrm>
          <a:prstGeom prst="rect">
            <a:avLst/>
          </a:prstGeom>
          <a:noFill/>
        </p:spPr>
        <p:txBody>
          <a:bodyPr wrap="square" lIns="0" tIns="0" rIns="0" bIns="0" rtlCol="0">
            <a:spAutoFit/>
          </a:bodyPr>
          <a:lstStyle>
            <a:defPPr>
              <a:defRPr lang="en-US"/>
            </a:defPPr>
            <a:lvl1pPr>
              <a:defRPr sz="1000"/>
            </a:lvl1pPr>
          </a:lstStyle>
          <a:p>
            <a:r>
              <a:rPr lang="en-US" sz="500" dirty="0"/>
              <a:t>0.17</a:t>
            </a:r>
            <a:endParaRPr lang="en-IN" sz="500" dirty="0"/>
          </a:p>
        </p:txBody>
      </p:sp>
      <p:sp>
        <p:nvSpPr>
          <p:cNvPr id="261" name="TextBox 260"/>
          <p:cNvSpPr txBox="1"/>
          <p:nvPr/>
        </p:nvSpPr>
        <p:spPr>
          <a:xfrm>
            <a:off x="8996834" y="6259479"/>
            <a:ext cx="123462" cy="76944"/>
          </a:xfrm>
          <a:prstGeom prst="rect">
            <a:avLst/>
          </a:prstGeom>
          <a:noFill/>
        </p:spPr>
        <p:txBody>
          <a:bodyPr wrap="square" lIns="0" tIns="0" rIns="0" bIns="0" rtlCol="0">
            <a:spAutoFit/>
          </a:bodyPr>
          <a:lstStyle>
            <a:defPPr>
              <a:defRPr lang="en-US"/>
            </a:defPPr>
            <a:lvl1pPr>
              <a:defRPr sz="1000"/>
            </a:lvl1pPr>
          </a:lstStyle>
          <a:p>
            <a:r>
              <a:rPr lang="en-US" sz="500" dirty="0"/>
              <a:t>61%</a:t>
            </a:r>
            <a:endParaRPr lang="en-IN" sz="500" dirty="0"/>
          </a:p>
        </p:txBody>
      </p:sp>
      <p:sp>
        <p:nvSpPr>
          <p:cNvPr id="262" name="TextBox 261"/>
          <p:cNvSpPr txBox="1"/>
          <p:nvPr/>
        </p:nvSpPr>
        <p:spPr>
          <a:xfrm>
            <a:off x="9479011" y="6127020"/>
            <a:ext cx="395942" cy="76944"/>
          </a:xfrm>
          <a:prstGeom prst="rect">
            <a:avLst/>
          </a:prstGeom>
          <a:noFill/>
        </p:spPr>
        <p:txBody>
          <a:bodyPr wrap="none" lIns="0" tIns="0" rIns="0" bIns="0" rtlCol="0">
            <a:spAutoFit/>
          </a:bodyPr>
          <a:lstStyle>
            <a:defPPr>
              <a:defRPr lang="en-US"/>
            </a:defPPr>
            <a:lvl1pPr>
              <a:defRPr sz="1000"/>
            </a:lvl1pPr>
          </a:lstStyle>
          <a:p>
            <a:pPr algn="ctr"/>
            <a:r>
              <a:rPr lang="en-US" sz="500" b="1" dirty="0"/>
              <a:t>Is </a:t>
            </a:r>
            <a:r>
              <a:rPr lang="en-US" sz="500" b="1" dirty="0" err="1"/>
              <a:t>sibsp</a:t>
            </a:r>
            <a:r>
              <a:rPr lang="en-US" sz="500" b="1" dirty="0"/>
              <a:t> &gt; 2.5?</a:t>
            </a:r>
            <a:endParaRPr lang="en-IN" sz="500" b="1" dirty="0"/>
          </a:p>
        </p:txBody>
      </p:sp>
      <p:sp>
        <p:nvSpPr>
          <p:cNvPr id="263" name="TextBox 262"/>
          <p:cNvSpPr txBox="1"/>
          <p:nvPr/>
        </p:nvSpPr>
        <p:spPr>
          <a:xfrm>
            <a:off x="8824817" y="6078339"/>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264" name="TextBox 263"/>
          <p:cNvSpPr txBox="1"/>
          <p:nvPr/>
        </p:nvSpPr>
        <p:spPr>
          <a:xfrm>
            <a:off x="9316950" y="6501820"/>
            <a:ext cx="125250" cy="76944"/>
          </a:xfrm>
          <a:prstGeom prst="rect">
            <a:avLst/>
          </a:prstGeom>
          <a:noFill/>
        </p:spPr>
        <p:txBody>
          <a:bodyPr wrap="square" lIns="0" tIns="0" rIns="0" bIns="0" rtlCol="0">
            <a:spAutoFit/>
          </a:bodyPr>
          <a:lstStyle/>
          <a:p>
            <a:r>
              <a:rPr lang="en-US" sz="500" dirty="0"/>
              <a:t>0.05</a:t>
            </a:r>
            <a:endParaRPr lang="en-IN" sz="500" dirty="0"/>
          </a:p>
        </p:txBody>
      </p:sp>
      <p:sp>
        <p:nvSpPr>
          <p:cNvPr id="265" name="TextBox 264"/>
          <p:cNvSpPr txBox="1"/>
          <p:nvPr/>
        </p:nvSpPr>
        <p:spPr>
          <a:xfrm>
            <a:off x="9510534" y="6501820"/>
            <a:ext cx="87676" cy="76944"/>
          </a:xfrm>
          <a:prstGeom prst="rect">
            <a:avLst/>
          </a:prstGeom>
          <a:noFill/>
        </p:spPr>
        <p:txBody>
          <a:bodyPr wrap="square" lIns="0" tIns="0" rIns="0" bIns="0" rtlCol="0">
            <a:spAutoFit/>
          </a:bodyPr>
          <a:lstStyle/>
          <a:p>
            <a:r>
              <a:rPr lang="en-US" sz="500" dirty="0"/>
              <a:t>2%</a:t>
            </a:r>
            <a:endParaRPr lang="en-IN" sz="500" dirty="0"/>
          </a:p>
        </p:txBody>
      </p:sp>
      <p:sp>
        <p:nvSpPr>
          <p:cNvPr id="266" name="TextBox 265"/>
          <p:cNvSpPr txBox="1"/>
          <p:nvPr/>
        </p:nvSpPr>
        <p:spPr>
          <a:xfrm>
            <a:off x="9302730" y="6318308"/>
            <a:ext cx="309700" cy="169277"/>
          </a:xfrm>
          <a:prstGeom prst="rect">
            <a:avLst/>
          </a:prstGeom>
          <a:noFill/>
          <a:ln w="9525">
            <a:solidFill>
              <a:srgbClr val="C00000"/>
            </a:solidFill>
          </a:ln>
        </p:spPr>
        <p:txBody>
          <a:bodyPr wrap="none" rtlCol="0" anchor="ctr" anchorCtr="0">
            <a:spAutoFit/>
          </a:bodyPr>
          <a:lstStyle/>
          <a:p>
            <a:pPr algn="ctr"/>
            <a:r>
              <a:rPr lang="en-US" sz="500" dirty="0">
                <a:solidFill>
                  <a:srgbClr val="C00000"/>
                </a:solidFill>
              </a:rPr>
              <a:t>Died</a:t>
            </a:r>
            <a:endParaRPr lang="en-IN" sz="500" dirty="0">
              <a:solidFill>
                <a:srgbClr val="C00000"/>
              </a:solidFill>
            </a:endParaRPr>
          </a:p>
        </p:txBody>
      </p:sp>
      <p:sp>
        <p:nvSpPr>
          <p:cNvPr id="267" name="TextBox 266"/>
          <p:cNvSpPr txBox="1"/>
          <p:nvPr/>
        </p:nvSpPr>
        <p:spPr>
          <a:xfrm>
            <a:off x="9732553" y="6318308"/>
            <a:ext cx="405880" cy="169277"/>
          </a:xfrm>
          <a:prstGeom prst="rect">
            <a:avLst/>
          </a:prstGeom>
          <a:noFill/>
          <a:ln w="9525">
            <a:solidFill>
              <a:srgbClr val="00B050"/>
            </a:solidFill>
          </a:ln>
        </p:spPr>
        <p:txBody>
          <a:bodyPr wrap="none" rtlCol="0" anchor="ctr" anchorCtr="0">
            <a:spAutoFit/>
          </a:bodyPr>
          <a:lstStyle/>
          <a:p>
            <a:pPr algn="ctr"/>
            <a:r>
              <a:rPr lang="en-US" sz="500" dirty="0">
                <a:solidFill>
                  <a:srgbClr val="00B050"/>
                </a:solidFill>
              </a:rPr>
              <a:t>Survived</a:t>
            </a:r>
            <a:endParaRPr lang="en-IN" sz="500" dirty="0">
              <a:solidFill>
                <a:srgbClr val="00B050"/>
              </a:solidFill>
            </a:endParaRPr>
          </a:p>
        </p:txBody>
      </p:sp>
      <p:sp>
        <p:nvSpPr>
          <p:cNvPr id="268" name="TextBox 267"/>
          <p:cNvSpPr txBox="1"/>
          <p:nvPr/>
        </p:nvSpPr>
        <p:spPr>
          <a:xfrm>
            <a:off x="9780163" y="6501820"/>
            <a:ext cx="125250" cy="76944"/>
          </a:xfrm>
          <a:prstGeom prst="rect">
            <a:avLst/>
          </a:prstGeom>
          <a:noFill/>
        </p:spPr>
        <p:txBody>
          <a:bodyPr wrap="square" lIns="0" tIns="0" rIns="0" bIns="0" rtlCol="0">
            <a:spAutoFit/>
          </a:bodyPr>
          <a:lstStyle/>
          <a:p>
            <a:r>
              <a:rPr lang="en-US" sz="500" dirty="0"/>
              <a:t>0.89</a:t>
            </a:r>
            <a:endParaRPr lang="en-IN" sz="500" dirty="0"/>
          </a:p>
        </p:txBody>
      </p:sp>
      <p:sp>
        <p:nvSpPr>
          <p:cNvPr id="269" name="TextBox 268"/>
          <p:cNvSpPr txBox="1"/>
          <p:nvPr/>
        </p:nvSpPr>
        <p:spPr>
          <a:xfrm>
            <a:off x="10003147" y="6501820"/>
            <a:ext cx="87676" cy="76944"/>
          </a:xfrm>
          <a:prstGeom prst="rect">
            <a:avLst/>
          </a:prstGeom>
          <a:noFill/>
        </p:spPr>
        <p:txBody>
          <a:bodyPr wrap="square" lIns="0" tIns="0" rIns="0" bIns="0" rtlCol="0">
            <a:spAutoFit/>
          </a:bodyPr>
          <a:lstStyle/>
          <a:p>
            <a:r>
              <a:rPr lang="en-US" sz="500" dirty="0"/>
              <a:t>2%</a:t>
            </a:r>
            <a:endParaRPr lang="en-IN" sz="500" dirty="0"/>
          </a:p>
        </p:txBody>
      </p:sp>
      <p:sp>
        <p:nvSpPr>
          <p:cNvPr id="270" name="TextBox 269"/>
          <p:cNvSpPr txBox="1"/>
          <p:nvPr/>
        </p:nvSpPr>
        <p:spPr>
          <a:xfrm>
            <a:off x="9780161" y="6021416"/>
            <a:ext cx="187305" cy="76944"/>
          </a:xfrm>
          <a:prstGeom prst="rect">
            <a:avLst/>
          </a:prstGeom>
          <a:noFill/>
        </p:spPr>
        <p:txBody>
          <a:bodyPr wrap="square" lIns="0" tIns="0" rIns="0" bIns="0" rtlCol="0">
            <a:spAutoFit/>
          </a:bodyPr>
          <a:lstStyle/>
          <a:p>
            <a:r>
              <a:rPr lang="en-US" sz="500" dirty="0"/>
              <a:t>0.73</a:t>
            </a:r>
            <a:endParaRPr lang="en-IN" sz="500" dirty="0"/>
          </a:p>
        </p:txBody>
      </p:sp>
      <p:sp>
        <p:nvSpPr>
          <p:cNvPr id="271" name="TextBox 270"/>
          <p:cNvSpPr txBox="1"/>
          <p:nvPr/>
        </p:nvSpPr>
        <p:spPr>
          <a:xfrm>
            <a:off x="9967358" y="6021416"/>
            <a:ext cx="123462" cy="76944"/>
          </a:xfrm>
          <a:prstGeom prst="rect">
            <a:avLst/>
          </a:prstGeom>
          <a:noFill/>
        </p:spPr>
        <p:txBody>
          <a:bodyPr wrap="square" lIns="0" tIns="0" rIns="0" bIns="0" rtlCol="0">
            <a:spAutoFit/>
          </a:bodyPr>
          <a:lstStyle/>
          <a:p>
            <a:r>
              <a:rPr lang="en-US" sz="500" dirty="0"/>
              <a:t>36%</a:t>
            </a:r>
            <a:endParaRPr lang="en-IN" sz="500" dirty="0"/>
          </a:p>
        </p:txBody>
      </p:sp>
      <p:cxnSp>
        <p:nvCxnSpPr>
          <p:cNvPr id="272" name="Straight Connector 47"/>
          <p:cNvCxnSpPr>
            <a:stCxn id="257" idx="2"/>
            <a:endCxn id="258" idx="0"/>
          </p:cNvCxnSpPr>
          <p:nvPr/>
        </p:nvCxnSpPr>
        <p:spPr>
          <a:xfrm flipH="1">
            <a:off x="9262088" y="5745600"/>
            <a:ext cx="338475" cy="141450"/>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73" name="Straight Connector 47"/>
          <p:cNvCxnSpPr>
            <a:stCxn id="257" idx="2"/>
            <a:endCxn id="259" idx="0"/>
          </p:cNvCxnSpPr>
          <p:nvPr/>
        </p:nvCxnSpPr>
        <p:spPr>
          <a:xfrm>
            <a:off x="9600563" y="5745601"/>
            <a:ext cx="334927" cy="92769"/>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74" name="Straight Connector 47"/>
          <p:cNvCxnSpPr>
            <a:stCxn id="258" idx="2"/>
            <a:endCxn id="263" idx="0"/>
          </p:cNvCxnSpPr>
          <p:nvPr/>
        </p:nvCxnSpPr>
        <p:spPr>
          <a:xfrm flipH="1">
            <a:off x="8979667" y="5963994"/>
            <a:ext cx="282420" cy="114344"/>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75" name="Straight Connector 47"/>
          <p:cNvCxnSpPr>
            <a:stCxn id="258" idx="2"/>
            <a:endCxn id="262" idx="0"/>
          </p:cNvCxnSpPr>
          <p:nvPr/>
        </p:nvCxnSpPr>
        <p:spPr>
          <a:xfrm>
            <a:off x="9262088" y="5963994"/>
            <a:ext cx="414895" cy="163026"/>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76" name="Straight Connector 47"/>
          <p:cNvCxnSpPr>
            <a:stCxn id="262" idx="2"/>
            <a:endCxn id="266" idx="0"/>
          </p:cNvCxnSpPr>
          <p:nvPr/>
        </p:nvCxnSpPr>
        <p:spPr>
          <a:xfrm flipH="1">
            <a:off x="9457580" y="6203965"/>
            <a:ext cx="219402"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77" name="Straight Connector 47"/>
          <p:cNvCxnSpPr>
            <a:stCxn id="262" idx="2"/>
            <a:endCxn id="267" idx="0"/>
          </p:cNvCxnSpPr>
          <p:nvPr/>
        </p:nvCxnSpPr>
        <p:spPr>
          <a:xfrm>
            <a:off x="9676983" y="6203965"/>
            <a:ext cx="258511" cy="114343"/>
          </a:xfrm>
          <a:prstGeom prst="straightConnector1">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278" name="object 2"/>
          <p:cNvSpPr/>
          <p:nvPr/>
        </p:nvSpPr>
        <p:spPr>
          <a:xfrm>
            <a:off x="1685762" y="3019144"/>
            <a:ext cx="3197411" cy="1997041"/>
          </a:xfrm>
          <a:prstGeom prst="rect">
            <a:avLst/>
          </a:prstGeom>
          <a:blipFill>
            <a:blip r:embed="rId3" cstate="print"/>
            <a:stretch>
              <a:fillRect/>
            </a:stretch>
          </a:blipFill>
        </p:spPr>
        <p:txBody>
          <a:bodyPr wrap="square" lIns="0" tIns="0" rIns="0" bIns="0" rtlCol="0"/>
          <a:lstStyle/>
          <a:p>
            <a:endParaRPr/>
          </a:p>
        </p:txBody>
      </p:sp>
      <p:sp>
        <p:nvSpPr>
          <p:cNvPr id="279" name="object 5"/>
          <p:cNvSpPr/>
          <p:nvPr/>
        </p:nvSpPr>
        <p:spPr>
          <a:xfrm>
            <a:off x="1685761" y="3150752"/>
            <a:ext cx="3197860" cy="1423670"/>
          </a:xfrm>
          <a:custGeom>
            <a:avLst/>
            <a:gdLst/>
            <a:ahLst/>
            <a:cxnLst/>
            <a:rect l="l" t="t" r="r" b="b"/>
            <a:pathLst>
              <a:path w="3197860" h="1423670">
                <a:moveTo>
                  <a:pt x="0" y="0"/>
                </a:moveTo>
                <a:lnTo>
                  <a:pt x="3197411" y="0"/>
                </a:lnTo>
                <a:lnTo>
                  <a:pt x="3197411" y="1423545"/>
                </a:lnTo>
                <a:lnTo>
                  <a:pt x="0" y="1423545"/>
                </a:lnTo>
                <a:lnTo>
                  <a:pt x="0" y="0"/>
                </a:lnTo>
                <a:close/>
              </a:path>
            </a:pathLst>
          </a:custGeom>
          <a:solidFill>
            <a:srgbClr val="6095C9">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
        <p:nvSpPr>
          <p:cNvPr id="280" name="object 8"/>
          <p:cNvSpPr/>
          <p:nvPr/>
        </p:nvSpPr>
        <p:spPr>
          <a:xfrm>
            <a:off x="1685761" y="4620772"/>
            <a:ext cx="3197860" cy="395605"/>
          </a:xfrm>
          <a:custGeom>
            <a:avLst/>
            <a:gdLst/>
            <a:ahLst/>
            <a:cxnLst/>
            <a:rect l="l" t="t" r="r" b="b"/>
            <a:pathLst>
              <a:path w="3197860" h="395604">
                <a:moveTo>
                  <a:pt x="2480" y="0"/>
                </a:moveTo>
                <a:lnTo>
                  <a:pt x="3199891" y="0"/>
                </a:lnTo>
                <a:lnTo>
                  <a:pt x="3199891" y="395413"/>
                </a:lnTo>
                <a:lnTo>
                  <a:pt x="2480" y="395413"/>
                </a:lnTo>
              </a:path>
            </a:pathLst>
          </a:custGeom>
          <a:solidFill>
            <a:srgbClr val="FFFB00">
              <a:alpha val="10000"/>
            </a:srgbClr>
          </a:solidFill>
          <a:ln>
            <a:solidFill>
              <a:schemeClr val="accent1"/>
            </a:solidFill>
          </a:ln>
          <a:effectLst>
            <a:outerShdw blurRad="50800" dist="38100" dir="5400000" algn="t" rotWithShape="0">
              <a:prstClr val="black">
                <a:alpha val="40000"/>
              </a:prstClr>
            </a:outerShdw>
          </a:effectLst>
        </p:spPr>
        <p:txBody>
          <a:bodyPr wrap="square" lIns="0" tIns="0" rIns="0" bIns="0" rtlCol="0"/>
          <a:lstStyle/>
          <a:p>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8"/>
          <p:cNvSpPr txBox="1"/>
          <p:nvPr/>
        </p:nvSpPr>
        <p:spPr>
          <a:xfrm>
            <a:off x="1830351" y="531706"/>
            <a:ext cx="7942580" cy="492443"/>
          </a:xfrm>
          <a:prstGeom prst="rect">
            <a:avLst/>
          </a:prstGeom>
        </p:spPr>
        <p:txBody>
          <a:bodyPr vert="horz" wrap="square" lIns="0" tIns="0" rIns="0" bIns="0" rtlCol="0">
            <a:spAutoFit/>
          </a:bodyPr>
          <a:lstStyle/>
          <a:p>
            <a:pPr marL="12700"/>
            <a:r>
              <a:rPr sz="3200" dirty="0">
                <a:solidFill>
                  <a:srgbClr val="4BACC6"/>
                </a:solidFill>
                <a:cs typeface="Calibri"/>
              </a:rPr>
              <a:t>In</a:t>
            </a:r>
            <a:r>
              <a:rPr sz="3200" spc="-15" dirty="0">
                <a:solidFill>
                  <a:srgbClr val="4BACC6"/>
                </a:solidFill>
                <a:cs typeface="Calibri"/>
              </a:rPr>
              <a:t>t</a:t>
            </a:r>
            <a:r>
              <a:rPr sz="3200" spc="-20" dirty="0">
                <a:solidFill>
                  <a:srgbClr val="4BACC6"/>
                </a:solidFill>
                <a:cs typeface="Calibri"/>
              </a:rPr>
              <a:t>r</a:t>
            </a:r>
            <a:r>
              <a:rPr sz="3200" spc="-5" dirty="0">
                <a:solidFill>
                  <a:srgbClr val="4BACC6"/>
                </a:solidFill>
                <a:cs typeface="Calibri"/>
              </a:rPr>
              <a:t>o</a:t>
            </a:r>
            <a:r>
              <a:rPr sz="3200" dirty="0">
                <a:solidFill>
                  <a:srgbClr val="4BACC6"/>
                </a:solidFill>
                <a:cs typeface="Calibri"/>
              </a:rPr>
              <a:t>du</a:t>
            </a:r>
            <a:r>
              <a:rPr sz="3200" spc="-15" dirty="0">
                <a:solidFill>
                  <a:srgbClr val="4BACC6"/>
                </a:solidFill>
                <a:cs typeface="Calibri"/>
              </a:rPr>
              <a:t>ce</a:t>
            </a:r>
            <a:r>
              <a:rPr sz="3200" dirty="0">
                <a:solidFill>
                  <a:srgbClr val="4BACC6"/>
                </a:solidFill>
                <a:cs typeface="Calibri"/>
              </a:rPr>
              <a:t> </a:t>
            </a:r>
            <a:r>
              <a:rPr sz="3200" spc="-20" dirty="0">
                <a:solidFill>
                  <a:srgbClr val="4BACC6"/>
                </a:solidFill>
                <a:cs typeface="Calibri"/>
              </a:rPr>
              <a:t>r</a:t>
            </a:r>
            <a:r>
              <a:rPr sz="3200" dirty="0">
                <a:solidFill>
                  <a:srgbClr val="4BACC6"/>
                </a:solidFill>
                <a:cs typeface="Calibri"/>
              </a:rPr>
              <a:t>and</a:t>
            </a:r>
            <a:r>
              <a:rPr sz="3200" spc="-5" dirty="0">
                <a:solidFill>
                  <a:srgbClr val="4BACC6"/>
                </a:solidFill>
                <a:cs typeface="Calibri"/>
              </a:rPr>
              <a:t>o</a:t>
            </a:r>
            <a:r>
              <a:rPr sz="3200" spc="-30" dirty="0">
                <a:solidFill>
                  <a:srgbClr val="4BACC6"/>
                </a:solidFill>
                <a:cs typeface="Calibri"/>
              </a:rPr>
              <a:t>m</a:t>
            </a:r>
            <a:r>
              <a:rPr sz="3200" dirty="0">
                <a:solidFill>
                  <a:srgbClr val="4BACC6"/>
                </a:solidFill>
                <a:cs typeface="Calibri"/>
              </a:rPr>
              <a:t>n</a:t>
            </a:r>
            <a:r>
              <a:rPr sz="3200" spc="-20" dirty="0">
                <a:solidFill>
                  <a:srgbClr val="4BACC6"/>
                </a:solidFill>
                <a:cs typeface="Calibri"/>
              </a:rPr>
              <a:t>e</a:t>
            </a:r>
            <a:r>
              <a:rPr sz="3200" dirty="0">
                <a:solidFill>
                  <a:srgbClr val="4BACC6"/>
                </a:solidFill>
                <a:cs typeface="Calibri"/>
              </a:rPr>
              <a:t>ss </a:t>
            </a:r>
            <a:r>
              <a:rPr sz="3200" spc="-30" dirty="0">
                <a:solidFill>
                  <a:srgbClr val="4BACC6"/>
                </a:solidFill>
                <a:cs typeface="Calibri"/>
              </a:rPr>
              <a:t>w</a:t>
            </a:r>
            <a:r>
              <a:rPr sz="3200" dirty="0">
                <a:solidFill>
                  <a:srgbClr val="4BACC6"/>
                </a:solidFill>
                <a:cs typeface="Calibri"/>
              </a:rPr>
              <a:t>h</a:t>
            </a:r>
            <a:r>
              <a:rPr sz="3200" spc="-20" dirty="0">
                <a:solidFill>
                  <a:srgbClr val="4BACC6"/>
                </a:solidFill>
                <a:cs typeface="Calibri"/>
              </a:rPr>
              <a:t>e</a:t>
            </a:r>
            <a:r>
              <a:rPr sz="3200" dirty="0">
                <a:solidFill>
                  <a:srgbClr val="4BACC6"/>
                </a:solidFill>
                <a:cs typeface="Calibri"/>
              </a:rPr>
              <a:t>n buildin</a:t>
            </a:r>
            <a:r>
              <a:rPr sz="3200" spc="-15" dirty="0">
                <a:solidFill>
                  <a:srgbClr val="4BACC6"/>
                </a:solidFill>
                <a:cs typeface="Calibri"/>
              </a:rPr>
              <a:t>g</a:t>
            </a:r>
            <a:r>
              <a:rPr sz="3200" dirty="0">
                <a:solidFill>
                  <a:srgbClr val="4BACC6"/>
                </a:solidFill>
                <a:cs typeface="Calibri"/>
              </a:rPr>
              <a:t> </a:t>
            </a:r>
            <a:r>
              <a:rPr sz="3200" spc="-15" dirty="0">
                <a:solidFill>
                  <a:srgbClr val="4BACC6"/>
                </a:solidFill>
                <a:cs typeface="Calibri"/>
              </a:rPr>
              <a:t>eac</a:t>
            </a:r>
            <a:r>
              <a:rPr sz="3200" dirty="0">
                <a:solidFill>
                  <a:srgbClr val="4BACC6"/>
                </a:solidFill>
                <a:cs typeface="Calibri"/>
              </a:rPr>
              <a:t>h </a:t>
            </a:r>
            <a:r>
              <a:rPr sz="3200" spc="-15" dirty="0">
                <a:solidFill>
                  <a:srgbClr val="4BACC6"/>
                </a:solidFill>
                <a:cs typeface="Calibri"/>
              </a:rPr>
              <a:t>t</a:t>
            </a:r>
            <a:r>
              <a:rPr sz="3200" spc="-20" dirty="0">
                <a:solidFill>
                  <a:srgbClr val="4BACC6"/>
                </a:solidFill>
                <a:cs typeface="Calibri"/>
              </a:rPr>
              <a:t>ree</a:t>
            </a:r>
            <a:r>
              <a:rPr sz="3200" dirty="0">
                <a:solidFill>
                  <a:srgbClr val="4BACC6"/>
                </a:solidFill>
                <a:cs typeface="Calibri"/>
              </a:rPr>
              <a:t>.</a:t>
            </a:r>
            <a:endParaRPr sz="3200" dirty="0">
              <a:cs typeface="Calibri"/>
            </a:endParaRPr>
          </a:p>
        </p:txBody>
      </p:sp>
      <p:sp>
        <p:nvSpPr>
          <p:cNvPr id="30" name="TextBox 29"/>
          <p:cNvSpPr txBox="1"/>
          <p:nvPr/>
        </p:nvSpPr>
        <p:spPr>
          <a:xfrm>
            <a:off x="4927943" y="2879273"/>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31" name="TextBox 30"/>
          <p:cNvSpPr txBox="1"/>
          <p:nvPr/>
        </p:nvSpPr>
        <p:spPr>
          <a:xfrm>
            <a:off x="7315200" y="2879273"/>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32" name="TextBox 31"/>
          <p:cNvSpPr txBox="1"/>
          <p:nvPr/>
        </p:nvSpPr>
        <p:spPr>
          <a:xfrm>
            <a:off x="5717424" y="2879273"/>
            <a:ext cx="1455207" cy="369332"/>
          </a:xfrm>
          <a:prstGeom prst="rect">
            <a:avLst/>
          </a:prstGeom>
          <a:noFill/>
        </p:spPr>
        <p:txBody>
          <a:bodyPr wrap="none" rtlCol="0">
            <a:spAutoFit/>
          </a:bodyPr>
          <a:lstStyle/>
          <a:p>
            <a:r>
              <a:rPr lang="en-US" b="1" dirty="0"/>
              <a:t>Is sex male?</a:t>
            </a:r>
            <a:endParaRPr lang="en-IN" b="1" dirty="0"/>
          </a:p>
        </p:txBody>
      </p:sp>
      <p:sp>
        <p:nvSpPr>
          <p:cNvPr id="39" name="TextBox 38"/>
          <p:cNvSpPr txBox="1"/>
          <p:nvPr/>
        </p:nvSpPr>
        <p:spPr>
          <a:xfrm>
            <a:off x="4660092" y="3958773"/>
            <a:ext cx="1455335" cy="369332"/>
          </a:xfrm>
          <a:prstGeom prst="rect">
            <a:avLst/>
          </a:prstGeom>
          <a:noFill/>
        </p:spPr>
        <p:txBody>
          <a:bodyPr wrap="none" rtlCol="0">
            <a:spAutoFit/>
          </a:bodyPr>
          <a:lstStyle/>
          <a:p>
            <a:r>
              <a:rPr lang="en-US" b="1" dirty="0"/>
              <a:t>Is age &gt; 9.5?</a:t>
            </a:r>
            <a:endParaRPr lang="en-IN" b="1" dirty="0"/>
          </a:p>
        </p:txBody>
      </p:sp>
      <p:sp>
        <p:nvSpPr>
          <p:cNvPr id="40" name="TextBox 39"/>
          <p:cNvSpPr txBox="1"/>
          <p:nvPr/>
        </p:nvSpPr>
        <p:spPr>
          <a:xfrm>
            <a:off x="6737952" y="3958773"/>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41" name="TextBox 40"/>
          <p:cNvSpPr txBox="1"/>
          <p:nvPr/>
        </p:nvSpPr>
        <p:spPr>
          <a:xfrm>
            <a:off x="6558120" y="4288973"/>
            <a:ext cx="593432" cy="369332"/>
          </a:xfrm>
          <a:prstGeom prst="rect">
            <a:avLst/>
          </a:prstGeom>
          <a:noFill/>
        </p:spPr>
        <p:txBody>
          <a:bodyPr wrap="none" rtlCol="0">
            <a:noAutofit/>
          </a:bodyPr>
          <a:lstStyle/>
          <a:p>
            <a:r>
              <a:rPr lang="en-US" b="1" dirty="0"/>
              <a:t>0.73</a:t>
            </a:r>
            <a:endParaRPr lang="en-IN" b="1" dirty="0"/>
          </a:p>
        </p:txBody>
      </p:sp>
      <p:sp>
        <p:nvSpPr>
          <p:cNvPr id="42" name="TextBox 41"/>
          <p:cNvSpPr txBox="1"/>
          <p:nvPr/>
        </p:nvSpPr>
        <p:spPr>
          <a:xfrm>
            <a:off x="7315200" y="4288973"/>
            <a:ext cx="593432" cy="369332"/>
          </a:xfrm>
          <a:prstGeom prst="rect">
            <a:avLst/>
          </a:prstGeom>
          <a:noFill/>
        </p:spPr>
        <p:txBody>
          <a:bodyPr wrap="none" rtlCol="0">
            <a:noAutofit/>
          </a:bodyPr>
          <a:lstStyle/>
          <a:p>
            <a:r>
              <a:rPr lang="en-US" b="1" dirty="0"/>
              <a:t>36%</a:t>
            </a:r>
            <a:endParaRPr lang="en-IN" b="1" dirty="0"/>
          </a:p>
        </p:txBody>
      </p:sp>
      <p:cxnSp>
        <p:nvCxnSpPr>
          <p:cNvPr id="43" name="Straight Connector 47"/>
          <p:cNvCxnSpPr>
            <a:stCxn id="32" idx="2"/>
            <a:endCxn id="39" idx="0"/>
          </p:cNvCxnSpPr>
          <p:nvPr/>
        </p:nvCxnSpPr>
        <p:spPr>
          <a:xfrm flipH="1">
            <a:off x="5387759" y="3248605"/>
            <a:ext cx="1057268"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4" name="Straight Connector 47"/>
          <p:cNvCxnSpPr>
            <a:stCxn id="32" idx="2"/>
            <a:endCxn id="40" idx="0"/>
          </p:cNvCxnSpPr>
          <p:nvPr/>
        </p:nvCxnSpPr>
        <p:spPr>
          <a:xfrm>
            <a:off x="6445028" y="3248605"/>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5" name="Straight Connector 47"/>
          <p:cNvCxnSpPr>
            <a:stCxn id="39" idx="2"/>
          </p:cNvCxnSpPr>
          <p:nvPr/>
        </p:nvCxnSpPr>
        <p:spPr>
          <a:xfrm flipH="1">
            <a:off x="4205063" y="4328105"/>
            <a:ext cx="118269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6" name="Straight Connector 47"/>
          <p:cNvCxnSpPr>
            <a:stCxn id="39" idx="2"/>
          </p:cNvCxnSpPr>
          <p:nvPr/>
        </p:nvCxnSpPr>
        <p:spPr>
          <a:xfrm>
            <a:off x="5387759" y="4328105"/>
            <a:ext cx="999204"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p:cNvSpPr txBox="1"/>
          <p:nvPr/>
        </p:nvSpPr>
        <p:spPr>
          <a:xfrm>
            <a:off x="5604896" y="1732674"/>
            <a:ext cx="1030334" cy="430887"/>
          </a:xfrm>
          <a:prstGeom prst="rect">
            <a:avLst/>
          </a:prstGeom>
          <a:noFill/>
          <a:ln w="19050">
            <a:solidFill>
              <a:srgbClr val="808080"/>
            </a:solidFill>
          </a:ln>
        </p:spPr>
        <p:txBody>
          <a:bodyPr wrap="square" lIns="76200" tIns="76200" rIns="76200" bIns="76200" rtlCol="0">
            <a:spAutoFit/>
          </a:bodyPr>
          <a:lstStyle/>
          <a:p>
            <a:pPr algn="ctr"/>
            <a:r>
              <a:rPr lang="en-US" dirty="0"/>
              <a:t>Outlook</a:t>
            </a:r>
          </a:p>
        </p:txBody>
      </p:sp>
      <p:sp>
        <p:nvSpPr>
          <p:cNvPr id="34" name="TextBox 33"/>
          <p:cNvSpPr txBox="1"/>
          <p:nvPr/>
        </p:nvSpPr>
        <p:spPr>
          <a:xfrm>
            <a:off x="3150999" y="2623040"/>
            <a:ext cx="1030334" cy="430887"/>
          </a:xfrm>
          <a:prstGeom prst="rect">
            <a:avLst/>
          </a:prstGeom>
          <a:noFill/>
          <a:ln w="19050">
            <a:noFill/>
          </a:ln>
        </p:spPr>
        <p:txBody>
          <a:bodyPr wrap="square" lIns="76200" tIns="76200" rIns="76200" bIns="76200" rtlCol="0">
            <a:spAutoFit/>
          </a:bodyPr>
          <a:lstStyle/>
          <a:p>
            <a:pPr algn="ctr"/>
            <a:r>
              <a:rPr lang="en-US" dirty="0"/>
              <a:t>Sunny</a:t>
            </a:r>
            <a:endParaRPr lang="en-IN" dirty="0"/>
          </a:p>
        </p:txBody>
      </p:sp>
      <p:sp>
        <p:nvSpPr>
          <p:cNvPr id="35" name="TextBox 34"/>
          <p:cNvSpPr txBox="1"/>
          <p:nvPr/>
        </p:nvSpPr>
        <p:spPr>
          <a:xfrm>
            <a:off x="5604896" y="2623040"/>
            <a:ext cx="1030334" cy="430887"/>
          </a:xfrm>
          <a:prstGeom prst="rect">
            <a:avLst/>
          </a:prstGeom>
          <a:noFill/>
          <a:ln w="19050">
            <a:noFill/>
          </a:ln>
        </p:spPr>
        <p:txBody>
          <a:bodyPr wrap="square" lIns="76200" tIns="76200" rIns="76200" bIns="76200" rtlCol="0">
            <a:spAutoFit/>
          </a:bodyPr>
          <a:lstStyle/>
          <a:p>
            <a:pPr algn="ctr"/>
            <a:r>
              <a:rPr lang="en-US" dirty="0"/>
              <a:t>Overcast</a:t>
            </a:r>
            <a:endParaRPr lang="en-IN" dirty="0"/>
          </a:p>
        </p:txBody>
      </p:sp>
      <p:sp>
        <p:nvSpPr>
          <p:cNvPr id="36" name="TextBox 35"/>
          <p:cNvSpPr txBox="1"/>
          <p:nvPr/>
        </p:nvSpPr>
        <p:spPr>
          <a:xfrm>
            <a:off x="8058792" y="2623040"/>
            <a:ext cx="1030334" cy="430887"/>
          </a:xfrm>
          <a:prstGeom prst="rect">
            <a:avLst/>
          </a:prstGeom>
          <a:noFill/>
          <a:ln w="19050">
            <a:noFill/>
          </a:ln>
        </p:spPr>
        <p:txBody>
          <a:bodyPr wrap="square" lIns="76200" tIns="76200" rIns="76200" bIns="76200" rtlCol="0">
            <a:spAutoFit/>
          </a:bodyPr>
          <a:lstStyle/>
          <a:p>
            <a:pPr algn="ctr"/>
            <a:r>
              <a:rPr lang="en-US" dirty="0"/>
              <a:t>Rain</a:t>
            </a:r>
            <a:endParaRPr lang="en-IN" dirty="0"/>
          </a:p>
        </p:txBody>
      </p:sp>
      <p:sp>
        <p:nvSpPr>
          <p:cNvPr id="41" name="TextBox 40"/>
          <p:cNvSpPr txBox="1"/>
          <p:nvPr/>
        </p:nvSpPr>
        <p:spPr>
          <a:xfrm>
            <a:off x="1924050" y="5294136"/>
            <a:ext cx="1030334" cy="430887"/>
          </a:xfrm>
          <a:prstGeom prst="rect">
            <a:avLst/>
          </a:prstGeom>
          <a:noFill/>
          <a:ln w="19050">
            <a:noFill/>
          </a:ln>
        </p:spPr>
        <p:txBody>
          <a:bodyPr wrap="square" lIns="76200" tIns="76200" rIns="76200" bIns="76200" rtlCol="0">
            <a:spAutoFit/>
          </a:bodyPr>
          <a:lstStyle/>
          <a:p>
            <a:pPr algn="ctr"/>
            <a:r>
              <a:rPr lang="en-US" dirty="0"/>
              <a:t>No</a:t>
            </a:r>
            <a:endParaRPr lang="en-IN" dirty="0"/>
          </a:p>
        </p:txBody>
      </p:sp>
      <p:sp>
        <p:nvSpPr>
          <p:cNvPr id="42" name="TextBox 41"/>
          <p:cNvSpPr txBox="1"/>
          <p:nvPr/>
        </p:nvSpPr>
        <p:spPr>
          <a:xfrm>
            <a:off x="4377947" y="5294136"/>
            <a:ext cx="1030334" cy="430887"/>
          </a:xfrm>
          <a:prstGeom prst="rect">
            <a:avLst/>
          </a:prstGeom>
          <a:noFill/>
          <a:ln w="19050">
            <a:noFill/>
          </a:ln>
        </p:spPr>
        <p:txBody>
          <a:bodyPr wrap="square" lIns="76200" tIns="76200" rIns="76200" bIns="76200" rtlCol="0">
            <a:spAutoFit/>
          </a:bodyPr>
          <a:lstStyle/>
          <a:p>
            <a:pPr algn="ctr"/>
            <a:r>
              <a:rPr lang="en-US" dirty="0"/>
              <a:t>Yes</a:t>
            </a:r>
            <a:endParaRPr lang="en-IN" dirty="0"/>
          </a:p>
        </p:txBody>
      </p:sp>
      <p:sp>
        <p:nvSpPr>
          <p:cNvPr id="43" name="TextBox 42"/>
          <p:cNvSpPr txBox="1"/>
          <p:nvPr/>
        </p:nvSpPr>
        <p:spPr>
          <a:xfrm>
            <a:off x="6831844" y="5294136"/>
            <a:ext cx="1030334" cy="430887"/>
          </a:xfrm>
          <a:prstGeom prst="rect">
            <a:avLst/>
          </a:prstGeom>
          <a:noFill/>
          <a:ln w="19050">
            <a:noFill/>
          </a:ln>
        </p:spPr>
        <p:txBody>
          <a:bodyPr wrap="square" lIns="76200" tIns="76200" rIns="76200" bIns="76200" rtlCol="0">
            <a:spAutoFit/>
          </a:bodyPr>
          <a:lstStyle/>
          <a:p>
            <a:pPr algn="ctr"/>
            <a:r>
              <a:rPr lang="en-US" dirty="0"/>
              <a:t>No</a:t>
            </a:r>
            <a:endParaRPr lang="en-IN" dirty="0"/>
          </a:p>
        </p:txBody>
      </p:sp>
      <p:sp>
        <p:nvSpPr>
          <p:cNvPr id="44" name="TextBox 43"/>
          <p:cNvSpPr txBox="1"/>
          <p:nvPr/>
        </p:nvSpPr>
        <p:spPr>
          <a:xfrm>
            <a:off x="9285740" y="5294136"/>
            <a:ext cx="1030334" cy="430887"/>
          </a:xfrm>
          <a:prstGeom prst="rect">
            <a:avLst/>
          </a:prstGeom>
          <a:noFill/>
          <a:ln w="19050">
            <a:noFill/>
          </a:ln>
        </p:spPr>
        <p:txBody>
          <a:bodyPr wrap="square" lIns="76200" tIns="76200" rIns="76200" bIns="76200" rtlCol="0">
            <a:spAutoFit/>
          </a:bodyPr>
          <a:lstStyle/>
          <a:p>
            <a:pPr algn="ctr"/>
            <a:r>
              <a:rPr lang="en-US" dirty="0"/>
              <a:t>Yes</a:t>
            </a:r>
            <a:endParaRPr lang="en-IN" dirty="0"/>
          </a:p>
        </p:txBody>
      </p:sp>
      <p:sp>
        <p:nvSpPr>
          <p:cNvPr id="39" name="TextBox 38"/>
          <p:cNvSpPr txBox="1"/>
          <p:nvPr/>
        </p:nvSpPr>
        <p:spPr>
          <a:xfrm>
            <a:off x="1924050" y="4403772"/>
            <a:ext cx="1030334" cy="430887"/>
          </a:xfrm>
          <a:prstGeom prst="rect">
            <a:avLst/>
          </a:prstGeom>
          <a:noFill/>
          <a:ln w="19050">
            <a:noFill/>
          </a:ln>
        </p:spPr>
        <p:txBody>
          <a:bodyPr wrap="square" lIns="76200" tIns="76200" rIns="76200" bIns="76200" rtlCol="0">
            <a:spAutoFit/>
          </a:bodyPr>
          <a:lstStyle>
            <a:defPPr>
              <a:defRPr lang="en-US"/>
            </a:defPPr>
            <a:lvl1pPr algn="ctr"/>
          </a:lstStyle>
          <a:p>
            <a:r>
              <a:rPr lang="en-US" dirty="0"/>
              <a:t>High</a:t>
            </a:r>
            <a:endParaRPr lang="en-IN" dirty="0"/>
          </a:p>
        </p:txBody>
      </p:sp>
      <p:sp>
        <p:nvSpPr>
          <p:cNvPr id="40" name="TextBox 39"/>
          <p:cNvSpPr txBox="1"/>
          <p:nvPr/>
        </p:nvSpPr>
        <p:spPr>
          <a:xfrm>
            <a:off x="4377947" y="4403772"/>
            <a:ext cx="1030334" cy="430887"/>
          </a:xfrm>
          <a:prstGeom prst="rect">
            <a:avLst/>
          </a:prstGeom>
          <a:noFill/>
          <a:ln w="19050">
            <a:noFill/>
          </a:ln>
        </p:spPr>
        <p:txBody>
          <a:bodyPr wrap="square" lIns="76200" tIns="76200" rIns="76200" bIns="76200" rtlCol="0">
            <a:spAutoFit/>
          </a:bodyPr>
          <a:lstStyle>
            <a:defPPr>
              <a:defRPr lang="en-US"/>
            </a:defPPr>
            <a:lvl1pPr algn="ctr"/>
          </a:lstStyle>
          <a:p>
            <a:r>
              <a:rPr lang="en-US" dirty="0"/>
              <a:t>Normal</a:t>
            </a:r>
            <a:endParaRPr lang="en-IN" dirty="0"/>
          </a:p>
        </p:txBody>
      </p:sp>
      <p:sp>
        <p:nvSpPr>
          <p:cNvPr id="45" name="TextBox 44"/>
          <p:cNvSpPr txBox="1"/>
          <p:nvPr/>
        </p:nvSpPr>
        <p:spPr>
          <a:xfrm>
            <a:off x="6831844" y="4403772"/>
            <a:ext cx="1030334" cy="430887"/>
          </a:xfrm>
          <a:prstGeom prst="rect">
            <a:avLst/>
          </a:prstGeom>
          <a:noFill/>
          <a:ln w="19050">
            <a:noFill/>
          </a:ln>
        </p:spPr>
        <p:txBody>
          <a:bodyPr wrap="square" lIns="76200" tIns="76200" rIns="76200" bIns="76200" rtlCol="0">
            <a:spAutoFit/>
          </a:bodyPr>
          <a:lstStyle>
            <a:defPPr>
              <a:defRPr lang="en-US"/>
            </a:defPPr>
            <a:lvl1pPr algn="ctr"/>
          </a:lstStyle>
          <a:p>
            <a:r>
              <a:rPr lang="en-US" dirty="0"/>
              <a:t>Strong</a:t>
            </a:r>
            <a:endParaRPr lang="en-IN" dirty="0"/>
          </a:p>
        </p:txBody>
      </p:sp>
      <p:sp>
        <p:nvSpPr>
          <p:cNvPr id="46" name="TextBox 45"/>
          <p:cNvSpPr txBox="1"/>
          <p:nvPr/>
        </p:nvSpPr>
        <p:spPr>
          <a:xfrm>
            <a:off x="9285740" y="4403772"/>
            <a:ext cx="1030334" cy="430887"/>
          </a:xfrm>
          <a:prstGeom prst="rect">
            <a:avLst/>
          </a:prstGeom>
          <a:noFill/>
          <a:ln w="19050">
            <a:noFill/>
          </a:ln>
        </p:spPr>
        <p:txBody>
          <a:bodyPr wrap="square" lIns="76200" tIns="76200" rIns="76200" bIns="76200" rtlCol="0">
            <a:spAutoFit/>
          </a:bodyPr>
          <a:lstStyle>
            <a:defPPr>
              <a:defRPr lang="en-US"/>
            </a:defPPr>
            <a:lvl1pPr algn="ctr"/>
          </a:lstStyle>
          <a:p>
            <a:r>
              <a:rPr lang="en-US" dirty="0"/>
              <a:t>Weak</a:t>
            </a:r>
            <a:endParaRPr lang="en-IN" dirty="0"/>
          </a:p>
        </p:txBody>
      </p:sp>
      <p:cxnSp>
        <p:nvCxnSpPr>
          <p:cNvPr id="48" name="Straight Connector 47"/>
          <p:cNvCxnSpPr>
            <a:stCxn id="33" idx="2"/>
            <a:endCxn id="34" idx="0"/>
          </p:cNvCxnSpPr>
          <p:nvPr/>
        </p:nvCxnSpPr>
        <p:spPr>
          <a:xfrm flipH="1">
            <a:off x="3666167" y="2163561"/>
            <a:ext cx="2453897"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0" name="Straight Connector 47"/>
          <p:cNvCxnSpPr>
            <a:stCxn id="33" idx="2"/>
            <a:endCxn id="35" idx="0"/>
          </p:cNvCxnSpPr>
          <p:nvPr/>
        </p:nvCxnSpPr>
        <p:spPr>
          <a:xfrm>
            <a:off x="6120063" y="2163561"/>
            <a:ext cx="0"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3" name="Straight Connector 47"/>
          <p:cNvCxnSpPr>
            <a:stCxn id="33" idx="2"/>
            <a:endCxn id="36" idx="0"/>
          </p:cNvCxnSpPr>
          <p:nvPr/>
        </p:nvCxnSpPr>
        <p:spPr>
          <a:xfrm>
            <a:off x="6120063" y="2163561"/>
            <a:ext cx="2453896"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6" name="Straight Connector 47"/>
          <p:cNvCxnSpPr>
            <a:stCxn id="34" idx="2"/>
            <a:endCxn id="37" idx="0"/>
          </p:cNvCxnSpPr>
          <p:nvPr/>
        </p:nvCxnSpPr>
        <p:spPr>
          <a:xfrm>
            <a:off x="3666166" y="3053927"/>
            <a:ext cx="0"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3150999" y="3513406"/>
            <a:ext cx="1030334" cy="430887"/>
          </a:xfrm>
          <a:prstGeom prst="rect">
            <a:avLst/>
          </a:prstGeom>
          <a:noFill/>
          <a:ln w="19050">
            <a:solidFill>
              <a:srgbClr val="808080"/>
            </a:solidFill>
          </a:ln>
        </p:spPr>
        <p:txBody>
          <a:bodyPr wrap="square" lIns="76200" tIns="76200" rIns="76200" bIns="76200" rtlCol="0">
            <a:spAutoFit/>
          </a:bodyPr>
          <a:lstStyle/>
          <a:p>
            <a:pPr algn="ctr"/>
            <a:r>
              <a:rPr lang="en-US" dirty="0"/>
              <a:t>Humidity</a:t>
            </a:r>
            <a:endParaRPr lang="en-IN" dirty="0"/>
          </a:p>
        </p:txBody>
      </p:sp>
      <p:sp>
        <p:nvSpPr>
          <p:cNvPr id="38" name="TextBox 37"/>
          <p:cNvSpPr txBox="1"/>
          <p:nvPr/>
        </p:nvSpPr>
        <p:spPr>
          <a:xfrm>
            <a:off x="8058792" y="3513406"/>
            <a:ext cx="1030334" cy="430887"/>
          </a:xfrm>
          <a:prstGeom prst="rect">
            <a:avLst/>
          </a:prstGeom>
          <a:noFill/>
          <a:ln w="19050">
            <a:solidFill>
              <a:srgbClr val="808080"/>
            </a:solidFill>
          </a:ln>
        </p:spPr>
        <p:txBody>
          <a:bodyPr wrap="square" lIns="76200" tIns="76200" rIns="76200" bIns="76200" rtlCol="0">
            <a:spAutoFit/>
          </a:bodyPr>
          <a:lstStyle/>
          <a:p>
            <a:pPr algn="ctr"/>
            <a:r>
              <a:rPr lang="en-US" dirty="0"/>
              <a:t>Wind</a:t>
            </a:r>
            <a:endParaRPr lang="en-IN" dirty="0"/>
          </a:p>
        </p:txBody>
      </p:sp>
      <p:sp>
        <p:nvSpPr>
          <p:cNvPr id="60" name="TextBox 59"/>
          <p:cNvSpPr txBox="1"/>
          <p:nvPr/>
        </p:nvSpPr>
        <p:spPr>
          <a:xfrm>
            <a:off x="5604896" y="3513406"/>
            <a:ext cx="1030334" cy="430887"/>
          </a:xfrm>
          <a:prstGeom prst="rect">
            <a:avLst/>
          </a:prstGeom>
          <a:noFill/>
          <a:ln w="19050">
            <a:noFill/>
          </a:ln>
        </p:spPr>
        <p:txBody>
          <a:bodyPr wrap="square" lIns="76200" tIns="76200" rIns="76200" bIns="76200" rtlCol="0">
            <a:spAutoFit/>
          </a:bodyPr>
          <a:lstStyle/>
          <a:p>
            <a:pPr algn="ctr"/>
            <a:r>
              <a:rPr lang="en-US" dirty="0"/>
              <a:t>Yes</a:t>
            </a:r>
            <a:endParaRPr lang="en-IN" dirty="0"/>
          </a:p>
        </p:txBody>
      </p:sp>
      <p:cxnSp>
        <p:nvCxnSpPr>
          <p:cNvPr id="61" name="Straight Connector 47"/>
          <p:cNvCxnSpPr>
            <a:stCxn id="35" idx="2"/>
            <a:endCxn id="60" idx="0"/>
          </p:cNvCxnSpPr>
          <p:nvPr/>
        </p:nvCxnSpPr>
        <p:spPr>
          <a:xfrm>
            <a:off x="6120063" y="3053927"/>
            <a:ext cx="0"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64" name="Straight Connector 47"/>
          <p:cNvCxnSpPr>
            <a:stCxn id="36" idx="2"/>
            <a:endCxn id="38" idx="0"/>
          </p:cNvCxnSpPr>
          <p:nvPr/>
        </p:nvCxnSpPr>
        <p:spPr>
          <a:xfrm>
            <a:off x="8573959" y="3053927"/>
            <a:ext cx="0"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67" name="Straight Connector 47"/>
          <p:cNvCxnSpPr>
            <a:stCxn id="37" idx="2"/>
            <a:endCxn id="39" idx="0"/>
          </p:cNvCxnSpPr>
          <p:nvPr/>
        </p:nvCxnSpPr>
        <p:spPr>
          <a:xfrm flipH="1">
            <a:off x="2439218" y="3944293"/>
            <a:ext cx="1226949"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0" name="Straight Connector 47"/>
          <p:cNvCxnSpPr>
            <a:stCxn id="37" idx="2"/>
            <a:endCxn id="40" idx="0"/>
          </p:cNvCxnSpPr>
          <p:nvPr/>
        </p:nvCxnSpPr>
        <p:spPr>
          <a:xfrm>
            <a:off x="3666166" y="3944293"/>
            <a:ext cx="1226948"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3" name="Straight Connector 47"/>
          <p:cNvCxnSpPr>
            <a:stCxn id="39" idx="2"/>
            <a:endCxn id="41" idx="0"/>
          </p:cNvCxnSpPr>
          <p:nvPr/>
        </p:nvCxnSpPr>
        <p:spPr>
          <a:xfrm>
            <a:off x="2439217" y="4834659"/>
            <a:ext cx="0" cy="45947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7" name="Straight Connector 47"/>
          <p:cNvCxnSpPr>
            <a:stCxn id="40" idx="2"/>
            <a:endCxn id="42" idx="0"/>
          </p:cNvCxnSpPr>
          <p:nvPr/>
        </p:nvCxnSpPr>
        <p:spPr>
          <a:xfrm>
            <a:off x="4893114" y="4834659"/>
            <a:ext cx="0" cy="45947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80" name="Straight Connector 47"/>
          <p:cNvCxnSpPr>
            <a:stCxn id="45" idx="2"/>
            <a:endCxn id="43" idx="0"/>
          </p:cNvCxnSpPr>
          <p:nvPr/>
        </p:nvCxnSpPr>
        <p:spPr>
          <a:xfrm>
            <a:off x="7347011" y="4834659"/>
            <a:ext cx="0" cy="45947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83" name="Straight Connector 47"/>
          <p:cNvCxnSpPr>
            <a:stCxn id="46" idx="2"/>
            <a:endCxn id="44" idx="0"/>
          </p:cNvCxnSpPr>
          <p:nvPr/>
        </p:nvCxnSpPr>
        <p:spPr>
          <a:xfrm>
            <a:off x="9800907" y="4834659"/>
            <a:ext cx="0" cy="45947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86" name="Straight Connector 47"/>
          <p:cNvCxnSpPr>
            <a:stCxn id="38" idx="2"/>
            <a:endCxn id="45" idx="0"/>
          </p:cNvCxnSpPr>
          <p:nvPr/>
        </p:nvCxnSpPr>
        <p:spPr>
          <a:xfrm flipH="1">
            <a:off x="7347011" y="3944293"/>
            <a:ext cx="1226948"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89" name="Straight Connector 47"/>
          <p:cNvCxnSpPr>
            <a:stCxn id="38" idx="2"/>
            <a:endCxn id="46" idx="0"/>
          </p:cNvCxnSpPr>
          <p:nvPr/>
        </p:nvCxnSpPr>
        <p:spPr>
          <a:xfrm>
            <a:off x="8573959" y="3944293"/>
            <a:ext cx="1226948"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8"/>
          <p:cNvSpPr txBox="1"/>
          <p:nvPr/>
        </p:nvSpPr>
        <p:spPr>
          <a:xfrm>
            <a:off x="1830351" y="531705"/>
            <a:ext cx="7942580" cy="974626"/>
          </a:xfrm>
          <a:prstGeom prst="rect">
            <a:avLst/>
          </a:prstGeom>
        </p:spPr>
        <p:txBody>
          <a:bodyPr vert="horz" wrap="square" lIns="0" tIns="0" rIns="0" bIns="0" rtlCol="0">
            <a:spAutoFit/>
          </a:bodyPr>
          <a:lstStyle/>
          <a:p>
            <a:pPr marL="12700" marR="5080">
              <a:lnSpc>
                <a:spcPts val="3800"/>
              </a:lnSpc>
            </a:pPr>
            <a:r>
              <a:rPr sz="3200" dirty="0">
                <a:solidFill>
                  <a:srgbClr val="4BACC6"/>
                </a:solidFill>
                <a:cs typeface="Calibri"/>
              </a:rPr>
              <a:t>In</a:t>
            </a:r>
            <a:r>
              <a:rPr sz="3200" spc="-15" dirty="0">
                <a:solidFill>
                  <a:srgbClr val="4BACC6"/>
                </a:solidFill>
                <a:cs typeface="Calibri"/>
              </a:rPr>
              <a:t>t</a:t>
            </a:r>
            <a:r>
              <a:rPr sz="3200" spc="-20" dirty="0">
                <a:solidFill>
                  <a:srgbClr val="4BACC6"/>
                </a:solidFill>
                <a:cs typeface="Calibri"/>
              </a:rPr>
              <a:t>r</a:t>
            </a:r>
            <a:r>
              <a:rPr sz="3200" spc="-5" dirty="0">
                <a:solidFill>
                  <a:srgbClr val="4BACC6"/>
                </a:solidFill>
                <a:cs typeface="Calibri"/>
              </a:rPr>
              <a:t>o</a:t>
            </a:r>
            <a:r>
              <a:rPr sz="3200" dirty="0">
                <a:solidFill>
                  <a:srgbClr val="4BACC6"/>
                </a:solidFill>
                <a:cs typeface="Calibri"/>
              </a:rPr>
              <a:t>du</a:t>
            </a:r>
            <a:r>
              <a:rPr sz="3200" spc="-15" dirty="0">
                <a:solidFill>
                  <a:srgbClr val="4BACC6"/>
                </a:solidFill>
                <a:cs typeface="Calibri"/>
              </a:rPr>
              <a:t>ce</a:t>
            </a:r>
            <a:r>
              <a:rPr sz="3200" dirty="0">
                <a:solidFill>
                  <a:srgbClr val="4BACC6"/>
                </a:solidFill>
                <a:cs typeface="Calibri"/>
              </a:rPr>
              <a:t> </a:t>
            </a:r>
            <a:r>
              <a:rPr sz="3200" spc="-20" dirty="0">
                <a:solidFill>
                  <a:srgbClr val="4BACC6"/>
                </a:solidFill>
                <a:cs typeface="Calibri"/>
              </a:rPr>
              <a:t>r</a:t>
            </a:r>
            <a:r>
              <a:rPr sz="3200" dirty="0">
                <a:solidFill>
                  <a:srgbClr val="4BACC6"/>
                </a:solidFill>
                <a:cs typeface="Calibri"/>
              </a:rPr>
              <a:t>and</a:t>
            </a:r>
            <a:r>
              <a:rPr sz="3200" spc="-5" dirty="0">
                <a:solidFill>
                  <a:srgbClr val="4BACC6"/>
                </a:solidFill>
                <a:cs typeface="Calibri"/>
              </a:rPr>
              <a:t>o</a:t>
            </a:r>
            <a:r>
              <a:rPr sz="3200" spc="-30" dirty="0">
                <a:solidFill>
                  <a:srgbClr val="4BACC6"/>
                </a:solidFill>
                <a:cs typeface="Calibri"/>
              </a:rPr>
              <a:t>m</a:t>
            </a:r>
            <a:r>
              <a:rPr sz="3200" dirty="0">
                <a:solidFill>
                  <a:srgbClr val="4BACC6"/>
                </a:solidFill>
                <a:cs typeface="Calibri"/>
              </a:rPr>
              <a:t>n</a:t>
            </a:r>
            <a:r>
              <a:rPr sz="3200" spc="-20" dirty="0">
                <a:solidFill>
                  <a:srgbClr val="4BACC6"/>
                </a:solidFill>
                <a:cs typeface="Calibri"/>
              </a:rPr>
              <a:t>e</a:t>
            </a:r>
            <a:r>
              <a:rPr sz="3200" dirty="0">
                <a:solidFill>
                  <a:srgbClr val="4BACC6"/>
                </a:solidFill>
                <a:cs typeface="Calibri"/>
              </a:rPr>
              <a:t>ss </a:t>
            </a:r>
            <a:r>
              <a:rPr sz="3200" spc="-30" dirty="0">
                <a:solidFill>
                  <a:srgbClr val="4BACC6"/>
                </a:solidFill>
                <a:cs typeface="Calibri"/>
              </a:rPr>
              <a:t>w</a:t>
            </a:r>
            <a:r>
              <a:rPr sz="3200" dirty="0">
                <a:solidFill>
                  <a:srgbClr val="4BACC6"/>
                </a:solidFill>
                <a:cs typeface="Calibri"/>
              </a:rPr>
              <a:t>h</a:t>
            </a:r>
            <a:r>
              <a:rPr sz="3200" spc="-20" dirty="0">
                <a:solidFill>
                  <a:srgbClr val="4BACC6"/>
                </a:solidFill>
                <a:cs typeface="Calibri"/>
              </a:rPr>
              <a:t>e</a:t>
            </a:r>
            <a:r>
              <a:rPr sz="3200" dirty="0">
                <a:solidFill>
                  <a:srgbClr val="4BACC6"/>
                </a:solidFill>
                <a:cs typeface="Calibri"/>
              </a:rPr>
              <a:t>n buildin</a:t>
            </a:r>
            <a:r>
              <a:rPr sz="3200" spc="-15" dirty="0">
                <a:solidFill>
                  <a:srgbClr val="4BACC6"/>
                </a:solidFill>
                <a:cs typeface="Calibri"/>
              </a:rPr>
              <a:t>g</a:t>
            </a:r>
            <a:r>
              <a:rPr sz="3200" dirty="0">
                <a:solidFill>
                  <a:srgbClr val="4BACC6"/>
                </a:solidFill>
                <a:cs typeface="Calibri"/>
              </a:rPr>
              <a:t> </a:t>
            </a:r>
            <a:r>
              <a:rPr sz="3200" spc="-15" dirty="0">
                <a:solidFill>
                  <a:srgbClr val="4BACC6"/>
                </a:solidFill>
                <a:cs typeface="Calibri"/>
              </a:rPr>
              <a:t>eac</a:t>
            </a:r>
            <a:r>
              <a:rPr sz="3200" dirty="0">
                <a:solidFill>
                  <a:srgbClr val="4BACC6"/>
                </a:solidFill>
                <a:cs typeface="Calibri"/>
              </a:rPr>
              <a:t>h </a:t>
            </a:r>
            <a:r>
              <a:rPr sz="3200" spc="-15" dirty="0">
                <a:solidFill>
                  <a:srgbClr val="4BACC6"/>
                </a:solidFill>
                <a:cs typeface="Calibri"/>
              </a:rPr>
              <a:t>t</a:t>
            </a:r>
            <a:r>
              <a:rPr sz="3200" spc="-20" dirty="0">
                <a:solidFill>
                  <a:srgbClr val="4BACC6"/>
                </a:solidFill>
                <a:cs typeface="Calibri"/>
              </a:rPr>
              <a:t>ree</a:t>
            </a:r>
            <a:r>
              <a:rPr sz="3200" dirty="0">
                <a:solidFill>
                  <a:srgbClr val="4BACC6"/>
                </a:solidFill>
                <a:cs typeface="Calibri"/>
              </a:rPr>
              <a:t>. </a:t>
            </a:r>
            <a:r>
              <a:rPr sz="3200" dirty="0">
                <a:solidFill>
                  <a:srgbClr val="9BBB59"/>
                </a:solidFill>
                <a:cs typeface="Calibri"/>
              </a:rPr>
              <a:t>F</a:t>
            </a:r>
            <a:r>
              <a:rPr sz="3200" spc="-5" dirty="0">
                <a:solidFill>
                  <a:srgbClr val="9BBB59"/>
                </a:solidFill>
                <a:cs typeface="Calibri"/>
              </a:rPr>
              <a:t>o</a:t>
            </a:r>
            <a:r>
              <a:rPr sz="3200" spc="-15" dirty="0">
                <a:solidFill>
                  <a:srgbClr val="9BBB59"/>
                </a:solidFill>
                <a:cs typeface="Calibri"/>
              </a:rPr>
              <a:t>r</a:t>
            </a:r>
            <a:r>
              <a:rPr sz="3200" dirty="0">
                <a:solidFill>
                  <a:srgbClr val="9BBB59"/>
                </a:solidFill>
                <a:cs typeface="Calibri"/>
              </a:rPr>
              <a:t> a spli</a:t>
            </a:r>
            <a:r>
              <a:rPr sz="3200" spc="-10" dirty="0">
                <a:solidFill>
                  <a:srgbClr val="9BBB59"/>
                </a:solidFill>
                <a:cs typeface="Calibri"/>
              </a:rPr>
              <a:t>t,</a:t>
            </a:r>
            <a:r>
              <a:rPr sz="3200" dirty="0">
                <a:solidFill>
                  <a:srgbClr val="9BBB59"/>
                </a:solidFill>
                <a:cs typeface="Calibri"/>
              </a:rPr>
              <a:t> do n</a:t>
            </a:r>
            <a:r>
              <a:rPr sz="3200" spc="-5" dirty="0">
                <a:solidFill>
                  <a:srgbClr val="9BBB59"/>
                </a:solidFill>
                <a:cs typeface="Calibri"/>
              </a:rPr>
              <a:t>o</a:t>
            </a:r>
            <a:r>
              <a:rPr sz="3200" spc="-15" dirty="0">
                <a:solidFill>
                  <a:srgbClr val="9BBB59"/>
                </a:solidFill>
                <a:cs typeface="Calibri"/>
              </a:rPr>
              <a:t>t</a:t>
            </a:r>
            <a:r>
              <a:rPr sz="3200" dirty="0">
                <a:solidFill>
                  <a:srgbClr val="9BBB59"/>
                </a:solidFill>
                <a:cs typeface="Calibri"/>
              </a:rPr>
              <a:t> </a:t>
            </a:r>
            <a:r>
              <a:rPr sz="3200" spc="-15" dirty="0">
                <a:solidFill>
                  <a:srgbClr val="9BBB59"/>
                </a:solidFill>
                <a:cs typeface="Calibri"/>
              </a:rPr>
              <a:t>ta</a:t>
            </a:r>
            <a:r>
              <a:rPr sz="3200" spc="-20" dirty="0">
                <a:solidFill>
                  <a:srgbClr val="9BBB59"/>
                </a:solidFill>
                <a:cs typeface="Calibri"/>
              </a:rPr>
              <a:t>ke</a:t>
            </a:r>
            <a:r>
              <a:rPr sz="3200" dirty="0">
                <a:solidFill>
                  <a:srgbClr val="9BBB59"/>
                </a:solidFill>
                <a:cs typeface="Calibri"/>
              </a:rPr>
              <a:t> th</a:t>
            </a:r>
            <a:r>
              <a:rPr sz="3200" spc="-20" dirty="0">
                <a:solidFill>
                  <a:srgbClr val="9BBB59"/>
                </a:solidFill>
                <a:cs typeface="Calibri"/>
              </a:rPr>
              <a:t>e</a:t>
            </a:r>
            <a:r>
              <a:rPr sz="3200" dirty="0">
                <a:solidFill>
                  <a:srgbClr val="9BBB59"/>
                </a:solidFill>
                <a:cs typeface="Calibri"/>
              </a:rPr>
              <a:t> “b</a:t>
            </a:r>
            <a:r>
              <a:rPr sz="3200" spc="-20" dirty="0">
                <a:solidFill>
                  <a:srgbClr val="9BBB59"/>
                </a:solidFill>
                <a:cs typeface="Calibri"/>
              </a:rPr>
              <a:t>e</a:t>
            </a:r>
            <a:r>
              <a:rPr sz="3200" dirty="0">
                <a:solidFill>
                  <a:srgbClr val="9BBB59"/>
                </a:solidFill>
                <a:cs typeface="Calibri"/>
              </a:rPr>
              <a:t>st” f</a:t>
            </a:r>
            <a:r>
              <a:rPr sz="3200" spc="-20" dirty="0">
                <a:solidFill>
                  <a:srgbClr val="9BBB59"/>
                </a:solidFill>
                <a:cs typeface="Calibri"/>
              </a:rPr>
              <a:t>e</a:t>
            </a:r>
            <a:r>
              <a:rPr sz="3200" dirty="0">
                <a:solidFill>
                  <a:srgbClr val="9BBB59"/>
                </a:solidFill>
                <a:cs typeface="Calibri"/>
              </a:rPr>
              <a:t>atu</a:t>
            </a:r>
            <a:r>
              <a:rPr sz="3200" spc="-20" dirty="0">
                <a:solidFill>
                  <a:srgbClr val="9BBB59"/>
                </a:solidFill>
                <a:cs typeface="Calibri"/>
              </a:rPr>
              <a:t>re</a:t>
            </a:r>
            <a:r>
              <a:rPr sz="3200" dirty="0">
                <a:solidFill>
                  <a:srgbClr val="9BBB59"/>
                </a:solidFill>
                <a:cs typeface="Calibri"/>
              </a:rPr>
              <a:t> split.</a:t>
            </a:r>
            <a:endParaRPr sz="3200" dirty="0">
              <a:cs typeface="Calibri"/>
            </a:endParaRPr>
          </a:p>
        </p:txBody>
      </p:sp>
      <p:sp>
        <p:nvSpPr>
          <p:cNvPr id="32" name="TextBox 31"/>
          <p:cNvSpPr txBox="1"/>
          <p:nvPr/>
        </p:nvSpPr>
        <p:spPr>
          <a:xfrm>
            <a:off x="4927943" y="2879273"/>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33" name="TextBox 32"/>
          <p:cNvSpPr txBox="1"/>
          <p:nvPr/>
        </p:nvSpPr>
        <p:spPr>
          <a:xfrm>
            <a:off x="7315200" y="2879273"/>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34" name="TextBox 33"/>
          <p:cNvSpPr txBox="1"/>
          <p:nvPr/>
        </p:nvSpPr>
        <p:spPr>
          <a:xfrm>
            <a:off x="5717424" y="2879273"/>
            <a:ext cx="1455207" cy="369332"/>
          </a:xfrm>
          <a:prstGeom prst="rect">
            <a:avLst/>
          </a:prstGeom>
          <a:noFill/>
        </p:spPr>
        <p:txBody>
          <a:bodyPr wrap="none" rtlCol="0">
            <a:spAutoFit/>
          </a:bodyPr>
          <a:lstStyle/>
          <a:p>
            <a:r>
              <a:rPr lang="en-US" b="1" dirty="0"/>
              <a:t>Is sex male?</a:t>
            </a:r>
            <a:endParaRPr lang="en-IN" b="1" dirty="0"/>
          </a:p>
        </p:txBody>
      </p:sp>
      <p:sp>
        <p:nvSpPr>
          <p:cNvPr id="35" name="TextBox 34"/>
          <p:cNvSpPr txBox="1"/>
          <p:nvPr/>
        </p:nvSpPr>
        <p:spPr>
          <a:xfrm>
            <a:off x="4660092" y="3958773"/>
            <a:ext cx="1455335" cy="369332"/>
          </a:xfrm>
          <a:prstGeom prst="rect">
            <a:avLst/>
          </a:prstGeom>
          <a:noFill/>
        </p:spPr>
        <p:txBody>
          <a:bodyPr wrap="none" rtlCol="0">
            <a:spAutoFit/>
          </a:bodyPr>
          <a:lstStyle/>
          <a:p>
            <a:r>
              <a:rPr lang="en-US" b="1" dirty="0"/>
              <a:t>Is age &gt; 9.5?</a:t>
            </a:r>
            <a:endParaRPr lang="en-IN" b="1" dirty="0"/>
          </a:p>
        </p:txBody>
      </p:sp>
      <p:sp>
        <p:nvSpPr>
          <p:cNvPr id="36" name="TextBox 35"/>
          <p:cNvSpPr txBox="1"/>
          <p:nvPr/>
        </p:nvSpPr>
        <p:spPr>
          <a:xfrm>
            <a:off x="6737952" y="3958773"/>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37" name="TextBox 36"/>
          <p:cNvSpPr txBox="1"/>
          <p:nvPr/>
        </p:nvSpPr>
        <p:spPr>
          <a:xfrm>
            <a:off x="6558120" y="4288973"/>
            <a:ext cx="593432" cy="369332"/>
          </a:xfrm>
          <a:prstGeom prst="rect">
            <a:avLst/>
          </a:prstGeom>
          <a:noFill/>
        </p:spPr>
        <p:txBody>
          <a:bodyPr wrap="none" rtlCol="0">
            <a:noAutofit/>
          </a:bodyPr>
          <a:lstStyle/>
          <a:p>
            <a:r>
              <a:rPr lang="en-US" b="1" dirty="0"/>
              <a:t>0.73</a:t>
            </a:r>
            <a:endParaRPr lang="en-IN" b="1" dirty="0"/>
          </a:p>
        </p:txBody>
      </p:sp>
      <p:sp>
        <p:nvSpPr>
          <p:cNvPr id="38" name="TextBox 37"/>
          <p:cNvSpPr txBox="1"/>
          <p:nvPr/>
        </p:nvSpPr>
        <p:spPr>
          <a:xfrm>
            <a:off x="7315200" y="4288973"/>
            <a:ext cx="593432" cy="369332"/>
          </a:xfrm>
          <a:prstGeom prst="rect">
            <a:avLst/>
          </a:prstGeom>
          <a:noFill/>
        </p:spPr>
        <p:txBody>
          <a:bodyPr wrap="none" rtlCol="0">
            <a:noAutofit/>
          </a:bodyPr>
          <a:lstStyle/>
          <a:p>
            <a:r>
              <a:rPr lang="en-US" b="1" dirty="0"/>
              <a:t>36%</a:t>
            </a:r>
            <a:endParaRPr lang="en-IN" b="1" dirty="0"/>
          </a:p>
        </p:txBody>
      </p:sp>
      <p:cxnSp>
        <p:nvCxnSpPr>
          <p:cNvPr id="39" name="Straight Connector 47"/>
          <p:cNvCxnSpPr>
            <a:stCxn id="34" idx="2"/>
            <a:endCxn id="35" idx="0"/>
          </p:cNvCxnSpPr>
          <p:nvPr/>
        </p:nvCxnSpPr>
        <p:spPr>
          <a:xfrm flipH="1">
            <a:off x="5387759" y="3248605"/>
            <a:ext cx="1057268"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0" name="Straight Connector 47"/>
          <p:cNvCxnSpPr>
            <a:stCxn id="34" idx="2"/>
            <a:endCxn id="36" idx="0"/>
          </p:cNvCxnSpPr>
          <p:nvPr/>
        </p:nvCxnSpPr>
        <p:spPr>
          <a:xfrm>
            <a:off x="6445028" y="3248605"/>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1" name="Straight Connector 47"/>
          <p:cNvCxnSpPr>
            <a:stCxn id="35" idx="2"/>
          </p:cNvCxnSpPr>
          <p:nvPr/>
        </p:nvCxnSpPr>
        <p:spPr>
          <a:xfrm flipH="1">
            <a:off x="4205063" y="4328105"/>
            <a:ext cx="118269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2" name="Straight Connector 47"/>
          <p:cNvCxnSpPr>
            <a:stCxn id="35" idx="2"/>
          </p:cNvCxnSpPr>
          <p:nvPr/>
        </p:nvCxnSpPr>
        <p:spPr>
          <a:xfrm>
            <a:off x="5387759" y="4328105"/>
            <a:ext cx="999204"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8"/>
          <p:cNvSpPr txBox="1"/>
          <p:nvPr/>
        </p:nvSpPr>
        <p:spPr>
          <a:xfrm>
            <a:off x="1830351" y="531706"/>
            <a:ext cx="7942580" cy="1449115"/>
          </a:xfrm>
          <a:prstGeom prst="rect">
            <a:avLst/>
          </a:prstGeom>
        </p:spPr>
        <p:txBody>
          <a:bodyPr vert="horz" wrap="square" lIns="0" tIns="0" rIns="0" bIns="0" rtlCol="0">
            <a:spAutoFit/>
          </a:bodyPr>
          <a:lstStyle/>
          <a:p>
            <a:pPr marL="12700" marR="5080">
              <a:lnSpc>
                <a:spcPts val="3800"/>
              </a:lnSpc>
            </a:pPr>
            <a:r>
              <a:rPr sz="3200" dirty="0">
                <a:solidFill>
                  <a:srgbClr val="4BACC6"/>
                </a:solidFill>
                <a:cs typeface="Calibri"/>
              </a:rPr>
              <a:t>In</a:t>
            </a:r>
            <a:r>
              <a:rPr sz="3200" spc="-15" dirty="0">
                <a:solidFill>
                  <a:srgbClr val="4BACC6"/>
                </a:solidFill>
                <a:cs typeface="Calibri"/>
              </a:rPr>
              <a:t>t</a:t>
            </a:r>
            <a:r>
              <a:rPr sz="3200" spc="-20" dirty="0">
                <a:solidFill>
                  <a:srgbClr val="4BACC6"/>
                </a:solidFill>
                <a:cs typeface="Calibri"/>
              </a:rPr>
              <a:t>r</a:t>
            </a:r>
            <a:r>
              <a:rPr sz="3200" spc="-5" dirty="0">
                <a:solidFill>
                  <a:srgbClr val="4BACC6"/>
                </a:solidFill>
                <a:cs typeface="Calibri"/>
              </a:rPr>
              <a:t>o</a:t>
            </a:r>
            <a:r>
              <a:rPr sz="3200" dirty="0">
                <a:solidFill>
                  <a:srgbClr val="4BACC6"/>
                </a:solidFill>
                <a:cs typeface="Calibri"/>
              </a:rPr>
              <a:t>du</a:t>
            </a:r>
            <a:r>
              <a:rPr sz="3200" spc="-15" dirty="0">
                <a:solidFill>
                  <a:srgbClr val="4BACC6"/>
                </a:solidFill>
                <a:cs typeface="Calibri"/>
              </a:rPr>
              <a:t>ce</a:t>
            </a:r>
            <a:r>
              <a:rPr sz="3200" dirty="0">
                <a:solidFill>
                  <a:srgbClr val="4BACC6"/>
                </a:solidFill>
                <a:cs typeface="Calibri"/>
              </a:rPr>
              <a:t> </a:t>
            </a:r>
            <a:r>
              <a:rPr sz="3200" spc="-20" dirty="0">
                <a:solidFill>
                  <a:srgbClr val="4BACC6"/>
                </a:solidFill>
                <a:cs typeface="Calibri"/>
              </a:rPr>
              <a:t>r</a:t>
            </a:r>
            <a:r>
              <a:rPr sz="3200" dirty="0">
                <a:solidFill>
                  <a:srgbClr val="4BACC6"/>
                </a:solidFill>
                <a:cs typeface="Calibri"/>
              </a:rPr>
              <a:t>and</a:t>
            </a:r>
            <a:r>
              <a:rPr sz="3200" spc="-5" dirty="0">
                <a:solidFill>
                  <a:srgbClr val="4BACC6"/>
                </a:solidFill>
                <a:cs typeface="Calibri"/>
              </a:rPr>
              <a:t>o</a:t>
            </a:r>
            <a:r>
              <a:rPr sz="3200" spc="-30" dirty="0">
                <a:solidFill>
                  <a:srgbClr val="4BACC6"/>
                </a:solidFill>
                <a:cs typeface="Calibri"/>
              </a:rPr>
              <a:t>m</a:t>
            </a:r>
            <a:r>
              <a:rPr sz="3200" dirty="0">
                <a:solidFill>
                  <a:srgbClr val="4BACC6"/>
                </a:solidFill>
                <a:cs typeface="Calibri"/>
              </a:rPr>
              <a:t>n</a:t>
            </a:r>
            <a:r>
              <a:rPr sz="3200" spc="-20" dirty="0">
                <a:solidFill>
                  <a:srgbClr val="4BACC6"/>
                </a:solidFill>
                <a:cs typeface="Calibri"/>
              </a:rPr>
              <a:t>e</a:t>
            </a:r>
            <a:r>
              <a:rPr sz="3200" dirty="0">
                <a:solidFill>
                  <a:srgbClr val="4BACC6"/>
                </a:solidFill>
                <a:cs typeface="Calibri"/>
              </a:rPr>
              <a:t>ss </a:t>
            </a:r>
            <a:r>
              <a:rPr sz="3200" spc="-30" dirty="0">
                <a:solidFill>
                  <a:srgbClr val="4BACC6"/>
                </a:solidFill>
                <a:cs typeface="Calibri"/>
              </a:rPr>
              <a:t>w</a:t>
            </a:r>
            <a:r>
              <a:rPr sz="3200" dirty="0">
                <a:solidFill>
                  <a:srgbClr val="4BACC6"/>
                </a:solidFill>
                <a:cs typeface="Calibri"/>
              </a:rPr>
              <a:t>h</a:t>
            </a:r>
            <a:r>
              <a:rPr sz="3200" spc="-20" dirty="0">
                <a:solidFill>
                  <a:srgbClr val="4BACC6"/>
                </a:solidFill>
                <a:cs typeface="Calibri"/>
              </a:rPr>
              <a:t>e</a:t>
            </a:r>
            <a:r>
              <a:rPr sz="3200" dirty="0">
                <a:solidFill>
                  <a:srgbClr val="4BACC6"/>
                </a:solidFill>
                <a:cs typeface="Calibri"/>
              </a:rPr>
              <a:t>n buildin</a:t>
            </a:r>
            <a:r>
              <a:rPr sz="3200" spc="-15" dirty="0">
                <a:solidFill>
                  <a:srgbClr val="4BACC6"/>
                </a:solidFill>
                <a:cs typeface="Calibri"/>
              </a:rPr>
              <a:t>g</a:t>
            </a:r>
            <a:r>
              <a:rPr sz="3200" dirty="0">
                <a:solidFill>
                  <a:srgbClr val="4BACC6"/>
                </a:solidFill>
                <a:cs typeface="Calibri"/>
              </a:rPr>
              <a:t> </a:t>
            </a:r>
            <a:r>
              <a:rPr sz="3200" spc="-15" dirty="0">
                <a:solidFill>
                  <a:srgbClr val="4BACC6"/>
                </a:solidFill>
                <a:cs typeface="Calibri"/>
              </a:rPr>
              <a:t>eac</a:t>
            </a:r>
            <a:r>
              <a:rPr sz="3200" dirty="0">
                <a:solidFill>
                  <a:srgbClr val="4BACC6"/>
                </a:solidFill>
                <a:cs typeface="Calibri"/>
              </a:rPr>
              <a:t>h </a:t>
            </a:r>
            <a:r>
              <a:rPr sz="3200" spc="-15" dirty="0">
                <a:solidFill>
                  <a:srgbClr val="4BACC6"/>
                </a:solidFill>
                <a:cs typeface="Calibri"/>
              </a:rPr>
              <a:t>t</a:t>
            </a:r>
            <a:r>
              <a:rPr sz="3200" spc="-20" dirty="0">
                <a:solidFill>
                  <a:srgbClr val="4BACC6"/>
                </a:solidFill>
                <a:cs typeface="Calibri"/>
              </a:rPr>
              <a:t>ree</a:t>
            </a:r>
            <a:r>
              <a:rPr sz="3200" dirty="0">
                <a:solidFill>
                  <a:srgbClr val="4BACC6"/>
                </a:solidFill>
                <a:cs typeface="Calibri"/>
              </a:rPr>
              <a:t>. </a:t>
            </a:r>
            <a:r>
              <a:rPr sz="3200" dirty="0">
                <a:solidFill>
                  <a:srgbClr val="9BBB59"/>
                </a:solidFill>
                <a:cs typeface="Calibri"/>
              </a:rPr>
              <a:t>F</a:t>
            </a:r>
            <a:r>
              <a:rPr sz="3200" spc="-5" dirty="0">
                <a:solidFill>
                  <a:srgbClr val="9BBB59"/>
                </a:solidFill>
                <a:cs typeface="Calibri"/>
              </a:rPr>
              <a:t>o</a:t>
            </a:r>
            <a:r>
              <a:rPr sz="3200" spc="-15" dirty="0">
                <a:solidFill>
                  <a:srgbClr val="9BBB59"/>
                </a:solidFill>
                <a:cs typeface="Calibri"/>
              </a:rPr>
              <a:t>r</a:t>
            </a:r>
            <a:r>
              <a:rPr sz="3200" dirty="0">
                <a:solidFill>
                  <a:srgbClr val="9BBB59"/>
                </a:solidFill>
                <a:cs typeface="Calibri"/>
              </a:rPr>
              <a:t> a spli</a:t>
            </a:r>
            <a:r>
              <a:rPr sz="3200" spc="-10" dirty="0">
                <a:solidFill>
                  <a:srgbClr val="9BBB59"/>
                </a:solidFill>
                <a:cs typeface="Calibri"/>
              </a:rPr>
              <a:t>t,</a:t>
            </a:r>
            <a:r>
              <a:rPr sz="3200" dirty="0">
                <a:solidFill>
                  <a:srgbClr val="9BBB59"/>
                </a:solidFill>
                <a:cs typeface="Calibri"/>
              </a:rPr>
              <a:t> do n</a:t>
            </a:r>
            <a:r>
              <a:rPr sz="3200" spc="-5" dirty="0">
                <a:solidFill>
                  <a:srgbClr val="9BBB59"/>
                </a:solidFill>
                <a:cs typeface="Calibri"/>
              </a:rPr>
              <a:t>o</a:t>
            </a:r>
            <a:r>
              <a:rPr sz="3200" spc="-15" dirty="0">
                <a:solidFill>
                  <a:srgbClr val="9BBB59"/>
                </a:solidFill>
                <a:cs typeface="Calibri"/>
              </a:rPr>
              <a:t>t</a:t>
            </a:r>
            <a:r>
              <a:rPr sz="3200" dirty="0">
                <a:solidFill>
                  <a:srgbClr val="9BBB59"/>
                </a:solidFill>
                <a:cs typeface="Calibri"/>
              </a:rPr>
              <a:t> </a:t>
            </a:r>
            <a:r>
              <a:rPr sz="3200" spc="-15" dirty="0">
                <a:solidFill>
                  <a:srgbClr val="9BBB59"/>
                </a:solidFill>
                <a:cs typeface="Calibri"/>
              </a:rPr>
              <a:t>ta</a:t>
            </a:r>
            <a:r>
              <a:rPr sz="3200" spc="-20" dirty="0">
                <a:solidFill>
                  <a:srgbClr val="9BBB59"/>
                </a:solidFill>
                <a:cs typeface="Calibri"/>
              </a:rPr>
              <a:t>ke</a:t>
            </a:r>
            <a:r>
              <a:rPr sz="3200" dirty="0">
                <a:solidFill>
                  <a:srgbClr val="9BBB59"/>
                </a:solidFill>
                <a:cs typeface="Calibri"/>
              </a:rPr>
              <a:t> th</a:t>
            </a:r>
            <a:r>
              <a:rPr sz="3200" spc="-20" dirty="0">
                <a:solidFill>
                  <a:srgbClr val="9BBB59"/>
                </a:solidFill>
                <a:cs typeface="Calibri"/>
              </a:rPr>
              <a:t>e</a:t>
            </a:r>
            <a:r>
              <a:rPr sz="3200" dirty="0">
                <a:solidFill>
                  <a:srgbClr val="9BBB59"/>
                </a:solidFill>
                <a:cs typeface="Calibri"/>
              </a:rPr>
              <a:t> “b</a:t>
            </a:r>
            <a:r>
              <a:rPr sz="3200" spc="-20" dirty="0">
                <a:solidFill>
                  <a:srgbClr val="9BBB59"/>
                </a:solidFill>
                <a:cs typeface="Calibri"/>
              </a:rPr>
              <a:t>e</a:t>
            </a:r>
            <a:r>
              <a:rPr sz="3200" dirty="0">
                <a:solidFill>
                  <a:srgbClr val="9BBB59"/>
                </a:solidFill>
                <a:cs typeface="Calibri"/>
              </a:rPr>
              <a:t>st” f</a:t>
            </a:r>
            <a:r>
              <a:rPr sz="3200" spc="-20" dirty="0">
                <a:solidFill>
                  <a:srgbClr val="9BBB59"/>
                </a:solidFill>
                <a:cs typeface="Calibri"/>
              </a:rPr>
              <a:t>e</a:t>
            </a:r>
            <a:r>
              <a:rPr sz="3200" dirty="0">
                <a:solidFill>
                  <a:srgbClr val="9BBB59"/>
                </a:solidFill>
                <a:cs typeface="Calibri"/>
              </a:rPr>
              <a:t>atu</a:t>
            </a:r>
            <a:r>
              <a:rPr sz="3200" spc="-20" dirty="0">
                <a:solidFill>
                  <a:srgbClr val="9BBB59"/>
                </a:solidFill>
                <a:cs typeface="Calibri"/>
              </a:rPr>
              <a:t>re</a:t>
            </a:r>
            <a:r>
              <a:rPr sz="3200" dirty="0">
                <a:solidFill>
                  <a:srgbClr val="9BBB59"/>
                </a:solidFill>
                <a:cs typeface="Calibri"/>
              </a:rPr>
              <a:t> split.</a:t>
            </a:r>
            <a:endParaRPr sz="3200" dirty="0">
              <a:cs typeface="Calibri"/>
            </a:endParaRPr>
          </a:p>
          <a:p>
            <a:pPr marL="12700">
              <a:lnSpc>
                <a:spcPts val="3679"/>
              </a:lnSpc>
            </a:pPr>
            <a:r>
              <a:rPr sz="3200" dirty="0">
                <a:solidFill>
                  <a:srgbClr val="F79646"/>
                </a:solidFill>
                <a:cs typeface="Calibri"/>
              </a:rPr>
              <a:t>Fi</a:t>
            </a:r>
            <a:r>
              <a:rPr sz="3200" spc="-20" dirty="0">
                <a:solidFill>
                  <a:srgbClr val="F79646"/>
                </a:solidFill>
                <a:cs typeface="Calibri"/>
              </a:rPr>
              <a:t>r</a:t>
            </a:r>
            <a:r>
              <a:rPr sz="3200" dirty="0">
                <a:solidFill>
                  <a:srgbClr val="F79646"/>
                </a:solidFill>
                <a:cs typeface="Calibri"/>
              </a:rPr>
              <a:t>s</a:t>
            </a:r>
            <a:r>
              <a:rPr sz="3200" spc="-10" dirty="0">
                <a:solidFill>
                  <a:srgbClr val="F79646"/>
                </a:solidFill>
                <a:cs typeface="Calibri"/>
              </a:rPr>
              <a:t>t,</a:t>
            </a:r>
            <a:r>
              <a:rPr sz="3200" dirty="0">
                <a:solidFill>
                  <a:srgbClr val="F79646"/>
                </a:solidFill>
                <a:cs typeface="Calibri"/>
              </a:rPr>
              <a:t> </a:t>
            </a:r>
            <a:r>
              <a:rPr sz="3200" spc="-20" dirty="0">
                <a:solidFill>
                  <a:srgbClr val="F79646"/>
                </a:solidFill>
                <a:cs typeface="Calibri"/>
              </a:rPr>
              <a:t>r</a:t>
            </a:r>
            <a:r>
              <a:rPr sz="3200" dirty="0">
                <a:solidFill>
                  <a:srgbClr val="F79646"/>
                </a:solidFill>
                <a:cs typeface="Calibri"/>
              </a:rPr>
              <a:t>and</a:t>
            </a:r>
            <a:r>
              <a:rPr sz="3200" spc="-5" dirty="0">
                <a:solidFill>
                  <a:srgbClr val="F79646"/>
                </a:solidFill>
                <a:cs typeface="Calibri"/>
              </a:rPr>
              <a:t>o</a:t>
            </a:r>
            <a:r>
              <a:rPr sz="3200" spc="-30" dirty="0">
                <a:solidFill>
                  <a:srgbClr val="F79646"/>
                </a:solidFill>
                <a:cs typeface="Calibri"/>
              </a:rPr>
              <a:t>m</a:t>
            </a:r>
            <a:r>
              <a:rPr sz="3200" dirty="0">
                <a:solidFill>
                  <a:srgbClr val="F79646"/>
                </a:solidFill>
                <a:cs typeface="Calibri"/>
              </a:rPr>
              <a:t>l</a:t>
            </a:r>
            <a:r>
              <a:rPr sz="3200" spc="-15" dirty="0">
                <a:solidFill>
                  <a:srgbClr val="F79646"/>
                </a:solidFill>
                <a:cs typeface="Calibri"/>
              </a:rPr>
              <a:t>y</a:t>
            </a:r>
            <a:r>
              <a:rPr sz="3200" dirty="0">
                <a:solidFill>
                  <a:srgbClr val="F79646"/>
                </a:solidFill>
                <a:cs typeface="Calibri"/>
              </a:rPr>
              <a:t> </a:t>
            </a:r>
            <a:r>
              <a:rPr sz="3200" spc="-15" dirty="0">
                <a:solidFill>
                  <a:srgbClr val="F79646"/>
                </a:solidFill>
                <a:cs typeface="Calibri"/>
              </a:rPr>
              <a:t>c</a:t>
            </a:r>
            <a:r>
              <a:rPr sz="3200" dirty="0">
                <a:solidFill>
                  <a:srgbClr val="F79646"/>
                </a:solidFill>
                <a:cs typeface="Calibri"/>
              </a:rPr>
              <a:t>h</a:t>
            </a:r>
            <a:r>
              <a:rPr sz="3200" spc="-5" dirty="0">
                <a:solidFill>
                  <a:srgbClr val="F79646"/>
                </a:solidFill>
                <a:cs typeface="Calibri"/>
              </a:rPr>
              <a:t>oo</a:t>
            </a:r>
            <a:r>
              <a:rPr sz="3200" dirty="0">
                <a:solidFill>
                  <a:srgbClr val="F79646"/>
                </a:solidFill>
                <a:cs typeface="Calibri"/>
              </a:rPr>
              <a:t>s</a:t>
            </a:r>
            <a:r>
              <a:rPr sz="3200" spc="-20" dirty="0">
                <a:solidFill>
                  <a:srgbClr val="F79646"/>
                </a:solidFill>
                <a:cs typeface="Calibri"/>
              </a:rPr>
              <a:t>e</a:t>
            </a:r>
            <a:r>
              <a:rPr sz="3200" dirty="0">
                <a:solidFill>
                  <a:srgbClr val="F79646"/>
                </a:solidFill>
                <a:cs typeface="Calibri"/>
              </a:rPr>
              <a:t> sq</a:t>
            </a:r>
            <a:r>
              <a:rPr sz="3200" spc="-5" dirty="0">
                <a:solidFill>
                  <a:srgbClr val="F79646"/>
                </a:solidFill>
                <a:cs typeface="Calibri"/>
              </a:rPr>
              <a:t>r</a:t>
            </a:r>
            <a:r>
              <a:rPr sz="3200" spc="-15" dirty="0">
                <a:solidFill>
                  <a:srgbClr val="F79646"/>
                </a:solidFill>
                <a:cs typeface="Calibri"/>
              </a:rPr>
              <a:t>t</a:t>
            </a:r>
            <a:r>
              <a:rPr sz="3200" dirty="0">
                <a:solidFill>
                  <a:srgbClr val="F79646"/>
                </a:solidFill>
                <a:cs typeface="Calibri"/>
              </a:rPr>
              <a:t>(n</a:t>
            </a:r>
            <a:r>
              <a:rPr sz="3200" spc="-5" dirty="0">
                <a:solidFill>
                  <a:srgbClr val="F79646"/>
                </a:solidFill>
                <a:cs typeface="Calibri"/>
              </a:rPr>
              <a:t>_</a:t>
            </a:r>
            <a:r>
              <a:rPr sz="3200" dirty="0">
                <a:solidFill>
                  <a:srgbClr val="F79646"/>
                </a:solidFill>
                <a:cs typeface="Calibri"/>
              </a:rPr>
              <a:t>f</a:t>
            </a:r>
            <a:r>
              <a:rPr sz="3200" spc="-15" dirty="0">
                <a:solidFill>
                  <a:srgbClr val="F79646"/>
                </a:solidFill>
                <a:cs typeface="Calibri"/>
              </a:rPr>
              <a:t>eat</a:t>
            </a:r>
            <a:r>
              <a:rPr sz="3200" dirty="0">
                <a:solidFill>
                  <a:srgbClr val="F79646"/>
                </a:solidFill>
                <a:cs typeface="Calibri"/>
              </a:rPr>
              <a:t>) f</a:t>
            </a:r>
            <a:r>
              <a:rPr sz="3200" spc="-20" dirty="0">
                <a:solidFill>
                  <a:srgbClr val="F79646"/>
                </a:solidFill>
                <a:cs typeface="Calibri"/>
              </a:rPr>
              <a:t>e</a:t>
            </a:r>
            <a:r>
              <a:rPr sz="3200" dirty="0">
                <a:solidFill>
                  <a:srgbClr val="F79646"/>
                </a:solidFill>
                <a:cs typeface="Calibri"/>
              </a:rPr>
              <a:t>atu</a:t>
            </a:r>
            <a:r>
              <a:rPr sz="3200" spc="-20" dirty="0">
                <a:solidFill>
                  <a:srgbClr val="F79646"/>
                </a:solidFill>
                <a:cs typeface="Calibri"/>
              </a:rPr>
              <a:t>re</a:t>
            </a:r>
            <a:r>
              <a:rPr sz="3200" dirty="0">
                <a:solidFill>
                  <a:srgbClr val="F79646"/>
                </a:solidFill>
                <a:cs typeface="Calibri"/>
              </a:rPr>
              <a:t>s.</a:t>
            </a:r>
            <a:endParaRPr sz="3200" dirty="0">
              <a:cs typeface="Calibri"/>
            </a:endParaRPr>
          </a:p>
        </p:txBody>
      </p:sp>
      <p:sp>
        <p:nvSpPr>
          <p:cNvPr id="32" name="TextBox 31"/>
          <p:cNvSpPr txBox="1"/>
          <p:nvPr/>
        </p:nvSpPr>
        <p:spPr>
          <a:xfrm>
            <a:off x="4927943" y="2879273"/>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33" name="TextBox 32"/>
          <p:cNvSpPr txBox="1"/>
          <p:nvPr/>
        </p:nvSpPr>
        <p:spPr>
          <a:xfrm>
            <a:off x="7315200" y="2879273"/>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34" name="TextBox 33"/>
          <p:cNvSpPr txBox="1"/>
          <p:nvPr/>
        </p:nvSpPr>
        <p:spPr>
          <a:xfrm>
            <a:off x="5717424" y="2879273"/>
            <a:ext cx="1455207" cy="369332"/>
          </a:xfrm>
          <a:prstGeom prst="rect">
            <a:avLst/>
          </a:prstGeom>
          <a:noFill/>
        </p:spPr>
        <p:txBody>
          <a:bodyPr wrap="none" rtlCol="0">
            <a:spAutoFit/>
          </a:bodyPr>
          <a:lstStyle/>
          <a:p>
            <a:r>
              <a:rPr lang="en-US" b="1" dirty="0"/>
              <a:t>Is sex male?</a:t>
            </a:r>
            <a:endParaRPr lang="en-IN" b="1" dirty="0"/>
          </a:p>
        </p:txBody>
      </p:sp>
      <p:sp>
        <p:nvSpPr>
          <p:cNvPr id="35" name="TextBox 34"/>
          <p:cNvSpPr txBox="1"/>
          <p:nvPr/>
        </p:nvSpPr>
        <p:spPr>
          <a:xfrm>
            <a:off x="4660092" y="3958773"/>
            <a:ext cx="1455335" cy="369332"/>
          </a:xfrm>
          <a:prstGeom prst="rect">
            <a:avLst/>
          </a:prstGeom>
          <a:noFill/>
        </p:spPr>
        <p:txBody>
          <a:bodyPr wrap="none" rtlCol="0">
            <a:spAutoFit/>
          </a:bodyPr>
          <a:lstStyle/>
          <a:p>
            <a:r>
              <a:rPr lang="en-US" b="1" dirty="0"/>
              <a:t>Is age &gt; 9.5?</a:t>
            </a:r>
            <a:endParaRPr lang="en-IN" b="1" dirty="0"/>
          </a:p>
        </p:txBody>
      </p:sp>
      <p:sp>
        <p:nvSpPr>
          <p:cNvPr id="36" name="TextBox 35"/>
          <p:cNvSpPr txBox="1"/>
          <p:nvPr/>
        </p:nvSpPr>
        <p:spPr>
          <a:xfrm>
            <a:off x="6737952" y="3958773"/>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37" name="TextBox 36"/>
          <p:cNvSpPr txBox="1"/>
          <p:nvPr/>
        </p:nvSpPr>
        <p:spPr>
          <a:xfrm>
            <a:off x="6558120" y="4288973"/>
            <a:ext cx="593432" cy="369332"/>
          </a:xfrm>
          <a:prstGeom prst="rect">
            <a:avLst/>
          </a:prstGeom>
          <a:noFill/>
        </p:spPr>
        <p:txBody>
          <a:bodyPr wrap="none" rtlCol="0">
            <a:noAutofit/>
          </a:bodyPr>
          <a:lstStyle/>
          <a:p>
            <a:r>
              <a:rPr lang="en-US" b="1" dirty="0"/>
              <a:t>0.73</a:t>
            </a:r>
            <a:endParaRPr lang="en-IN" b="1" dirty="0"/>
          </a:p>
        </p:txBody>
      </p:sp>
      <p:sp>
        <p:nvSpPr>
          <p:cNvPr id="38" name="TextBox 37"/>
          <p:cNvSpPr txBox="1"/>
          <p:nvPr/>
        </p:nvSpPr>
        <p:spPr>
          <a:xfrm>
            <a:off x="7315200" y="4288973"/>
            <a:ext cx="593432" cy="369332"/>
          </a:xfrm>
          <a:prstGeom prst="rect">
            <a:avLst/>
          </a:prstGeom>
          <a:noFill/>
        </p:spPr>
        <p:txBody>
          <a:bodyPr wrap="none" rtlCol="0">
            <a:noAutofit/>
          </a:bodyPr>
          <a:lstStyle/>
          <a:p>
            <a:r>
              <a:rPr lang="en-US" b="1" dirty="0"/>
              <a:t>36%</a:t>
            </a:r>
            <a:endParaRPr lang="en-IN" b="1" dirty="0"/>
          </a:p>
        </p:txBody>
      </p:sp>
      <p:cxnSp>
        <p:nvCxnSpPr>
          <p:cNvPr id="39" name="Straight Connector 47"/>
          <p:cNvCxnSpPr>
            <a:stCxn id="34" idx="2"/>
            <a:endCxn id="35" idx="0"/>
          </p:cNvCxnSpPr>
          <p:nvPr/>
        </p:nvCxnSpPr>
        <p:spPr>
          <a:xfrm flipH="1">
            <a:off x="5387759" y="3248605"/>
            <a:ext cx="1057268"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0" name="Straight Connector 47"/>
          <p:cNvCxnSpPr>
            <a:stCxn id="34" idx="2"/>
            <a:endCxn id="36" idx="0"/>
          </p:cNvCxnSpPr>
          <p:nvPr/>
        </p:nvCxnSpPr>
        <p:spPr>
          <a:xfrm>
            <a:off x="6445028" y="3248605"/>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1" name="Straight Connector 47"/>
          <p:cNvCxnSpPr>
            <a:stCxn id="35" idx="2"/>
          </p:cNvCxnSpPr>
          <p:nvPr/>
        </p:nvCxnSpPr>
        <p:spPr>
          <a:xfrm flipH="1">
            <a:off x="4205063" y="4328105"/>
            <a:ext cx="118269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2" name="Straight Connector 47"/>
          <p:cNvCxnSpPr>
            <a:stCxn id="35" idx="2"/>
          </p:cNvCxnSpPr>
          <p:nvPr/>
        </p:nvCxnSpPr>
        <p:spPr>
          <a:xfrm>
            <a:off x="5387759" y="4328105"/>
            <a:ext cx="999204"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8"/>
          <p:cNvSpPr txBox="1"/>
          <p:nvPr/>
        </p:nvSpPr>
        <p:spPr>
          <a:xfrm>
            <a:off x="2342988" y="309460"/>
            <a:ext cx="7942580" cy="1954381"/>
          </a:xfrm>
          <a:prstGeom prst="rect">
            <a:avLst/>
          </a:prstGeom>
        </p:spPr>
        <p:txBody>
          <a:bodyPr vert="horz" wrap="square" lIns="0" tIns="0" rIns="0" bIns="0" rtlCol="0">
            <a:spAutoFit/>
          </a:bodyPr>
          <a:lstStyle/>
          <a:p>
            <a:pPr marL="12700" marR="5080">
              <a:lnSpc>
                <a:spcPts val="3800"/>
              </a:lnSpc>
            </a:pPr>
            <a:r>
              <a:rPr sz="3200" dirty="0">
                <a:solidFill>
                  <a:srgbClr val="4BACC6"/>
                </a:solidFill>
                <a:cs typeface="Calibri"/>
              </a:rPr>
              <a:t>In</a:t>
            </a:r>
            <a:r>
              <a:rPr sz="3200" spc="-15" dirty="0">
                <a:solidFill>
                  <a:srgbClr val="4BACC6"/>
                </a:solidFill>
                <a:cs typeface="Calibri"/>
              </a:rPr>
              <a:t>t</a:t>
            </a:r>
            <a:r>
              <a:rPr sz="3200" spc="-20" dirty="0">
                <a:solidFill>
                  <a:srgbClr val="4BACC6"/>
                </a:solidFill>
                <a:cs typeface="Calibri"/>
              </a:rPr>
              <a:t>r</a:t>
            </a:r>
            <a:r>
              <a:rPr sz="3200" spc="-5" dirty="0">
                <a:solidFill>
                  <a:srgbClr val="4BACC6"/>
                </a:solidFill>
                <a:cs typeface="Calibri"/>
              </a:rPr>
              <a:t>o</a:t>
            </a:r>
            <a:r>
              <a:rPr sz="3200" dirty="0">
                <a:solidFill>
                  <a:srgbClr val="4BACC6"/>
                </a:solidFill>
                <a:cs typeface="Calibri"/>
              </a:rPr>
              <a:t>du</a:t>
            </a:r>
            <a:r>
              <a:rPr sz="3200" spc="-15" dirty="0">
                <a:solidFill>
                  <a:srgbClr val="4BACC6"/>
                </a:solidFill>
                <a:cs typeface="Calibri"/>
              </a:rPr>
              <a:t>ce</a:t>
            </a:r>
            <a:r>
              <a:rPr sz="3200" dirty="0">
                <a:solidFill>
                  <a:srgbClr val="4BACC6"/>
                </a:solidFill>
                <a:cs typeface="Calibri"/>
              </a:rPr>
              <a:t> </a:t>
            </a:r>
            <a:r>
              <a:rPr sz="3200" spc="-20" dirty="0">
                <a:solidFill>
                  <a:srgbClr val="4BACC6"/>
                </a:solidFill>
                <a:cs typeface="Calibri"/>
              </a:rPr>
              <a:t>r</a:t>
            </a:r>
            <a:r>
              <a:rPr sz="3200" dirty="0">
                <a:solidFill>
                  <a:srgbClr val="4BACC6"/>
                </a:solidFill>
                <a:cs typeface="Calibri"/>
              </a:rPr>
              <a:t>and</a:t>
            </a:r>
            <a:r>
              <a:rPr sz="3200" spc="-5" dirty="0">
                <a:solidFill>
                  <a:srgbClr val="4BACC6"/>
                </a:solidFill>
                <a:cs typeface="Calibri"/>
              </a:rPr>
              <a:t>o</a:t>
            </a:r>
            <a:r>
              <a:rPr sz="3200" spc="-30" dirty="0">
                <a:solidFill>
                  <a:srgbClr val="4BACC6"/>
                </a:solidFill>
                <a:cs typeface="Calibri"/>
              </a:rPr>
              <a:t>m</a:t>
            </a:r>
            <a:r>
              <a:rPr sz="3200" dirty="0">
                <a:solidFill>
                  <a:srgbClr val="4BACC6"/>
                </a:solidFill>
                <a:cs typeface="Calibri"/>
              </a:rPr>
              <a:t>n</a:t>
            </a:r>
            <a:r>
              <a:rPr sz="3200" spc="-20" dirty="0">
                <a:solidFill>
                  <a:srgbClr val="4BACC6"/>
                </a:solidFill>
                <a:cs typeface="Calibri"/>
              </a:rPr>
              <a:t>e</a:t>
            </a:r>
            <a:r>
              <a:rPr sz="3200" dirty="0">
                <a:solidFill>
                  <a:srgbClr val="4BACC6"/>
                </a:solidFill>
                <a:cs typeface="Calibri"/>
              </a:rPr>
              <a:t>ss </a:t>
            </a:r>
            <a:r>
              <a:rPr sz="3200" spc="-30" dirty="0">
                <a:solidFill>
                  <a:srgbClr val="4BACC6"/>
                </a:solidFill>
                <a:cs typeface="Calibri"/>
              </a:rPr>
              <a:t>w</a:t>
            </a:r>
            <a:r>
              <a:rPr sz="3200" dirty="0">
                <a:solidFill>
                  <a:srgbClr val="4BACC6"/>
                </a:solidFill>
                <a:cs typeface="Calibri"/>
              </a:rPr>
              <a:t>h</a:t>
            </a:r>
            <a:r>
              <a:rPr sz="3200" spc="-20" dirty="0">
                <a:solidFill>
                  <a:srgbClr val="4BACC6"/>
                </a:solidFill>
                <a:cs typeface="Calibri"/>
              </a:rPr>
              <a:t>e</a:t>
            </a:r>
            <a:r>
              <a:rPr sz="3200" dirty="0">
                <a:solidFill>
                  <a:srgbClr val="4BACC6"/>
                </a:solidFill>
                <a:cs typeface="Calibri"/>
              </a:rPr>
              <a:t>n buildin</a:t>
            </a:r>
            <a:r>
              <a:rPr sz="3200" spc="-15" dirty="0">
                <a:solidFill>
                  <a:srgbClr val="4BACC6"/>
                </a:solidFill>
                <a:cs typeface="Calibri"/>
              </a:rPr>
              <a:t>g</a:t>
            </a:r>
            <a:r>
              <a:rPr sz="3200" dirty="0">
                <a:solidFill>
                  <a:srgbClr val="4BACC6"/>
                </a:solidFill>
                <a:cs typeface="Calibri"/>
              </a:rPr>
              <a:t> </a:t>
            </a:r>
            <a:r>
              <a:rPr sz="3200" spc="-15" dirty="0">
                <a:solidFill>
                  <a:srgbClr val="4BACC6"/>
                </a:solidFill>
                <a:cs typeface="Calibri"/>
              </a:rPr>
              <a:t>eac</a:t>
            </a:r>
            <a:r>
              <a:rPr sz="3200" dirty="0">
                <a:solidFill>
                  <a:srgbClr val="4BACC6"/>
                </a:solidFill>
                <a:cs typeface="Calibri"/>
              </a:rPr>
              <a:t>h </a:t>
            </a:r>
            <a:r>
              <a:rPr sz="3200" spc="-15" dirty="0">
                <a:solidFill>
                  <a:srgbClr val="4BACC6"/>
                </a:solidFill>
                <a:cs typeface="Calibri"/>
              </a:rPr>
              <a:t>t</a:t>
            </a:r>
            <a:r>
              <a:rPr sz="3200" spc="-20" dirty="0">
                <a:solidFill>
                  <a:srgbClr val="4BACC6"/>
                </a:solidFill>
                <a:cs typeface="Calibri"/>
              </a:rPr>
              <a:t>ree</a:t>
            </a:r>
            <a:r>
              <a:rPr sz="3200" dirty="0">
                <a:solidFill>
                  <a:srgbClr val="4BACC6"/>
                </a:solidFill>
                <a:cs typeface="Calibri"/>
              </a:rPr>
              <a:t>. </a:t>
            </a:r>
            <a:r>
              <a:rPr sz="3200" dirty="0">
                <a:solidFill>
                  <a:srgbClr val="9BBB59"/>
                </a:solidFill>
                <a:cs typeface="Calibri"/>
              </a:rPr>
              <a:t>F</a:t>
            </a:r>
            <a:r>
              <a:rPr sz="3200" spc="-5" dirty="0">
                <a:solidFill>
                  <a:srgbClr val="9BBB59"/>
                </a:solidFill>
                <a:cs typeface="Calibri"/>
              </a:rPr>
              <a:t>o</a:t>
            </a:r>
            <a:r>
              <a:rPr sz="3200" spc="-15" dirty="0">
                <a:solidFill>
                  <a:srgbClr val="9BBB59"/>
                </a:solidFill>
                <a:cs typeface="Calibri"/>
              </a:rPr>
              <a:t>r</a:t>
            </a:r>
            <a:r>
              <a:rPr sz="3200" dirty="0">
                <a:solidFill>
                  <a:srgbClr val="9BBB59"/>
                </a:solidFill>
                <a:cs typeface="Calibri"/>
              </a:rPr>
              <a:t> a spli</a:t>
            </a:r>
            <a:r>
              <a:rPr sz="3200" spc="-10" dirty="0">
                <a:solidFill>
                  <a:srgbClr val="9BBB59"/>
                </a:solidFill>
                <a:cs typeface="Calibri"/>
              </a:rPr>
              <a:t>t,</a:t>
            </a:r>
            <a:r>
              <a:rPr sz="3200" dirty="0">
                <a:solidFill>
                  <a:srgbClr val="9BBB59"/>
                </a:solidFill>
                <a:cs typeface="Calibri"/>
              </a:rPr>
              <a:t> do n</a:t>
            </a:r>
            <a:r>
              <a:rPr sz="3200" spc="-5" dirty="0">
                <a:solidFill>
                  <a:srgbClr val="9BBB59"/>
                </a:solidFill>
                <a:cs typeface="Calibri"/>
              </a:rPr>
              <a:t>o</a:t>
            </a:r>
            <a:r>
              <a:rPr sz="3200" spc="-15" dirty="0">
                <a:solidFill>
                  <a:srgbClr val="9BBB59"/>
                </a:solidFill>
                <a:cs typeface="Calibri"/>
              </a:rPr>
              <a:t>t</a:t>
            </a:r>
            <a:r>
              <a:rPr sz="3200" dirty="0">
                <a:solidFill>
                  <a:srgbClr val="9BBB59"/>
                </a:solidFill>
                <a:cs typeface="Calibri"/>
              </a:rPr>
              <a:t> </a:t>
            </a:r>
            <a:r>
              <a:rPr sz="3200" spc="-15" dirty="0">
                <a:solidFill>
                  <a:srgbClr val="9BBB59"/>
                </a:solidFill>
                <a:cs typeface="Calibri"/>
              </a:rPr>
              <a:t>ta</a:t>
            </a:r>
            <a:r>
              <a:rPr sz="3200" spc="-20" dirty="0">
                <a:solidFill>
                  <a:srgbClr val="9BBB59"/>
                </a:solidFill>
                <a:cs typeface="Calibri"/>
              </a:rPr>
              <a:t>ke</a:t>
            </a:r>
            <a:r>
              <a:rPr sz="3200" dirty="0">
                <a:solidFill>
                  <a:srgbClr val="9BBB59"/>
                </a:solidFill>
                <a:cs typeface="Calibri"/>
              </a:rPr>
              <a:t> th</a:t>
            </a:r>
            <a:r>
              <a:rPr sz="3200" spc="-20" dirty="0">
                <a:solidFill>
                  <a:srgbClr val="9BBB59"/>
                </a:solidFill>
                <a:cs typeface="Calibri"/>
              </a:rPr>
              <a:t>e</a:t>
            </a:r>
            <a:r>
              <a:rPr sz="3200" dirty="0">
                <a:solidFill>
                  <a:srgbClr val="9BBB59"/>
                </a:solidFill>
                <a:cs typeface="Calibri"/>
              </a:rPr>
              <a:t> “b</a:t>
            </a:r>
            <a:r>
              <a:rPr sz="3200" spc="-20" dirty="0">
                <a:solidFill>
                  <a:srgbClr val="9BBB59"/>
                </a:solidFill>
                <a:cs typeface="Calibri"/>
              </a:rPr>
              <a:t>e</a:t>
            </a:r>
            <a:r>
              <a:rPr sz="3200" dirty="0">
                <a:solidFill>
                  <a:srgbClr val="9BBB59"/>
                </a:solidFill>
                <a:cs typeface="Calibri"/>
              </a:rPr>
              <a:t>st” f</a:t>
            </a:r>
            <a:r>
              <a:rPr sz="3200" spc="-20" dirty="0">
                <a:solidFill>
                  <a:srgbClr val="9BBB59"/>
                </a:solidFill>
                <a:cs typeface="Calibri"/>
              </a:rPr>
              <a:t>e</a:t>
            </a:r>
            <a:r>
              <a:rPr sz="3200" dirty="0">
                <a:solidFill>
                  <a:srgbClr val="9BBB59"/>
                </a:solidFill>
                <a:cs typeface="Calibri"/>
              </a:rPr>
              <a:t>atu</a:t>
            </a:r>
            <a:r>
              <a:rPr sz="3200" spc="-20" dirty="0">
                <a:solidFill>
                  <a:srgbClr val="9BBB59"/>
                </a:solidFill>
                <a:cs typeface="Calibri"/>
              </a:rPr>
              <a:t>re</a:t>
            </a:r>
            <a:r>
              <a:rPr sz="3200" dirty="0">
                <a:solidFill>
                  <a:srgbClr val="9BBB59"/>
                </a:solidFill>
                <a:cs typeface="Calibri"/>
              </a:rPr>
              <a:t> split.</a:t>
            </a:r>
            <a:endParaRPr sz="3200" dirty="0">
              <a:cs typeface="Calibri"/>
            </a:endParaRPr>
          </a:p>
          <a:p>
            <a:pPr marL="12700">
              <a:lnSpc>
                <a:spcPts val="3679"/>
              </a:lnSpc>
            </a:pPr>
            <a:r>
              <a:rPr sz="3200" dirty="0">
                <a:solidFill>
                  <a:srgbClr val="F79646"/>
                </a:solidFill>
                <a:cs typeface="Calibri"/>
              </a:rPr>
              <a:t>Fi</a:t>
            </a:r>
            <a:r>
              <a:rPr sz="3200" spc="-20" dirty="0">
                <a:solidFill>
                  <a:srgbClr val="F79646"/>
                </a:solidFill>
                <a:cs typeface="Calibri"/>
              </a:rPr>
              <a:t>r</a:t>
            </a:r>
            <a:r>
              <a:rPr sz="3200" dirty="0">
                <a:solidFill>
                  <a:srgbClr val="F79646"/>
                </a:solidFill>
                <a:cs typeface="Calibri"/>
              </a:rPr>
              <a:t>s</a:t>
            </a:r>
            <a:r>
              <a:rPr sz="3200" spc="-10" dirty="0">
                <a:solidFill>
                  <a:srgbClr val="F79646"/>
                </a:solidFill>
                <a:cs typeface="Calibri"/>
              </a:rPr>
              <a:t>t,</a:t>
            </a:r>
            <a:r>
              <a:rPr sz="3200" dirty="0">
                <a:solidFill>
                  <a:srgbClr val="F79646"/>
                </a:solidFill>
                <a:cs typeface="Calibri"/>
              </a:rPr>
              <a:t> </a:t>
            </a:r>
            <a:r>
              <a:rPr sz="3200" spc="-20" dirty="0">
                <a:solidFill>
                  <a:srgbClr val="F79646"/>
                </a:solidFill>
                <a:cs typeface="Calibri"/>
              </a:rPr>
              <a:t>r</a:t>
            </a:r>
            <a:r>
              <a:rPr sz="3200" dirty="0">
                <a:solidFill>
                  <a:srgbClr val="F79646"/>
                </a:solidFill>
                <a:cs typeface="Calibri"/>
              </a:rPr>
              <a:t>and</a:t>
            </a:r>
            <a:r>
              <a:rPr sz="3200" spc="-5" dirty="0">
                <a:solidFill>
                  <a:srgbClr val="F79646"/>
                </a:solidFill>
                <a:cs typeface="Calibri"/>
              </a:rPr>
              <a:t>o</a:t>
            </a:r>
            <a:r>
              <a:rPr sz="3200" spc="-30" dirty="0">
                <a:solidFill>
                  <a:srgbClr val="F79646"/>
                </a:solidFill>
                <a:cs typeface="Calibri"/>
              </a:rPr>
              <a:t>m</a:t>
            </a:r>
            <a:r>
              <a:rPr sz="3200" dirty="0">
                <a:solidFill>
                  <a:srgbClr val="F79646"/>
                </a:solidFill>
                <a:cs typeface="Calibri"/>
              </a:rPr>
              <a:t>l</a:t>
            </a:r>
            <a:r>
              <a:rPr sz="3200" spc="-15" dirty="0">
                <a:solidFill>
                  <a:srgbClr val="F79646"/>
                </a:solidFill>
                <a:cs typeface="Calibri"/>
              </a:rPr>
              <a:t>y</a:t>
            </a:r>
            <a:r>
              <a:rPr sz="3200" dirty="0">
                <a:solidFill>
                  <a:srgbClr val="F79646"/>
                </a:solidFill>
                <a:cs typeface="Calibri"/>
              </a:rPr>
              <a:t> </a:t>
            </a:r>
            <a:r>
              <a:rPr sz="3200" spc="-15" dirty="0">
                <a:solidFill>
                  <a:srgbClr val="F79646"/>
                </a:solidFill>
                <a:cs typeface="Calibri"/>
              </a:rPr>
              <a:t>c</a:t>
            </a:r>
            <a:r>
              <a:rPr sz="3200" dirty="0">
                <a:solidFill>
                  <a:srgbClr val="F79646"/>
                </a:solidFill>
                <a:cs typeface="Calibri"/>
              </a:rPr>
              <a:t>h</a:t>
            </a:r>
            <a:r>
              <a:rPr sz="3200" spc="-5" dirty="0">
                <a:solidFill>
                  <a:srgbClr val="F79646"/>
                </a:solidFill>
                <a:cs typeface="Calibri"/>
              </a:rPr>
              <a:t>oo</a:t>
            </a:r>
            <a:r>
              <a:rPr sz="3200" dirty="0">
                <a:solidFill>
                  <a:srgbClr val="F79646"/>
                </a:solidFill>
                <a:cs typeface="Calibri"/>
              </a:rPr>
              <a:t>s</a:t>
            </a:r>
            <a:r>
              <a:rPr sz="3200" spc="-20" dirty="0">
                <a:solidFill>
                  <a:srgbClr val="F79646"/>
                </a:solidFill>
                <a:cs typeface="Calibri"/>
              </a:rPr>
              <a:t>e</a:t>
            </a:r>
            <a:r>
              <a:rPr sz="3200" dirty="0">
                <a:solidFill>
                  <a:srgbClr val="F79646"/>
                </a:solidFill>
                <a:cs typeface="Calibri"/>
              </a:rPr>
              <a:t> sq</a:t>
            </a:r>
            <a:r>
              <a:rPr sz="3200" spc="-5" dirty="0">
                <a:solidFill>
                  <a:srgbClr val="F79646"/>
                </a:solidFill>
                <a:cs typeface="Calibri"/>
              </a:rPr>
              <a:t>r</a:t>
            </a:r>
            <a:r>
              <a:rPr sz="3200" spc="-15" dirty="0">
                <a:solidFill>
                  <a:srgbClr val="F79646"/>
                </a:solidFill>
                <a:cs typeface="Calibri"/>
              </a:rPr>
              <a:t>t</a:t>
            </a:r>
            <a:r>
              <a:rPr sz="3200" dirty="0">
                <a:solidFill>
                  <a:srgbClr val="F79646"/>
                </a:solidFill>
                <a:cs typeface="Calibri"/>
              </a:rPr>
              <a:t>(n</a:t>
            </a:r>
            <a:r>
              <a:rPr sz="3200" spc="-5" dirty="0">
                <a:solidFill>
                  <a:srgbClr val="F79646"/>
                </a:solidFill>
                <a:cs typeface="Calibri"/>
              </a:rPr>
              <a:t>_</a:t>
            </a:r>
            <a:r>
              <a:rPr sz="3200" dirty="0">
                <a:solidFill>
                  <a:srgbClr val="F79646"/>
                </a:solidFill>
                <a:cs typeface="Calibri"/>
              </a:rPr>
              <a:t>f</a:t>
            </a:r>
            <a:r>
              <a:rPr sz="3200" spc="-15" dirty="0">
                <a:solidFill>
                  <a:srgbClr val="F79646"/>
                </a:solidFill>
                <a:cs typeface="Calibri"/>
              </a:rPr>
              <a:t>eat</a:t>
            </a:r>
            <a:r>
              <a:rPr sz="3200" dirty="0">
                <a:solidFill>
                  <a:srgbClr val="F79646"/>
                </a:solidFill>
                <a:cs typeface="Calibri"/>
              </a:rPr>
              <a:t>) f</a:t>
            </a:r>
            <a:r>
              <a:rPr sz="3200" spc="-20" dirty="0">
                <a:solidFill>
                  <a:srgbClr val="F79646"/>
                </a:solidFill>
                <a:cs typeface="Calibri"/>
              </a:rPr>
              <a:t>e</a:t>
            </a:r>
            <a:r>
              <a:rPr sz="3200" dirty="0">
                <a:solidFill>
                  <a:srgbClr val="F79646"/>
                </a:solidFill>
                <a:cs typeface="Calibri"/>
              </a:rPr>
              <a:t>atu</a:t>
            </a:r>
            <a:r>
              <a:rPr sz="3200" spc="-20" dirty="0">
                <a:solidFill>
                  <a:srgbClr val="F79646"/>
                </a:solidFill>
                <a:cs typeface="Calibri"/>
              </a:rPr>
              <a:t>re</a:t>
            </a:r>
            <a:r>
              <a:rPr sz="3200" dirty="0">
                <a:solidFill>
                  <a:srgbClr val="F79646"/>
                </a:solidFill>
                <a:cs typeface="Calibri"/>
              </a:rPr>
              <a:t>s.</a:t>
            </a:r>
            <a:endParaRPr sz="3200" dirty="0">
              <a:cs typeface="Calibri"/>
            </a:endParaRPr>
          </a:p>
          <a:p>
            <a:pPr marL="12700">
              <a:spcBef>
                <a:spcPts val="60"/>
              </a:spcBef>
            </a:pPr>
            <a:r>
              <a:rPr sz="3200" dirty="0">
                <a:solidFill>
                  <a:srgbClr val="7F7F7F"/>
                </a:solidFill>
                <a:cs typeface="Calibri"/>
              </a:rPr>
              <a:t>Onl</a:t>
            </a:r>
            <a:r>
              <a:rPr sz="3200" spc="-15" dirty="0">
                <a:solidFill>
                  <a:srgbClr val="7F7F7F"/>
                </a:solidFill>
                <a:cs typeface="Calibri"/>
              </a:rPr>
              <a:t>y ch</a:t>
            </a:r>
            <a:r>
              <a:rPr sz="3200" spc="-5" dirty="0">
                <a:solidFill>
                  <a:srgbClr val="7F7F7F"/>
                </a:solidFill>
                <a:cs typeface="Calibri"/>
              </a:rPr>
              <a:t>oo</a:t>
            </a:r>
            <a:r>
              <a:rPr sz="3200" dirty="0">
                <a:solidFill>
                  <a:srgbClr val="7F7F7F"/>
                </a:solidFill>
                <a:cs typeface="Calibri"/>
              </a:rPr>
              <a:t>s</a:t>
            </a:r>
            <a:r>
              <a:rPr sz="3200" spc="-20" dirty="0">
                <a:solidFill>
                  <a:srgbClr val="7F7F7F"/>
                </a:solidFill>
                <a:cs typeface="Calibri"/>
              </a:rPr>
              <a:t>e</a:t>
            </a:r>
            <a:r>
              <a:rPr sz="3200" dirty="0">
                <a:solidFill>
                  <a:srgbClr val="7F7F7F"/>
                </a:solidFill>
                <a:cs typeface="Calibri"/>
              </a:rPr>
              <a:t> th</a:t>
            </a:r>
            <a:r>
              <a:rPr sz="3200" spc="-20" dirty="0">
                <a:solidFill>
                  <a:srgbClr val="7F7F7F"/>
                </a:solidFill>
                <a:cs typeface="Calibri"/>
              </a:rPr>
              <a:t>e</a:t>
            </a:r>
            <a:r>
              <a:rPr sz="3200" dirty="0">
                <a:solidFill>
                  <a:srgbClr val="7F7F7F"/>
                </a:solidFill>
                <a:cs typeface="Calibri"/>
              </a:rPr>
              <a:t> b</a:t>
            </a:r>
            <a:r>
              <a:rPr sz="3200" spc="-20" dirty="0">
                <a:solidFill>
                  <a:srgbClr val="7F7F7F"/>
                </a:solidFill>
                <a:cs typeface="Calibri"/>
              </a:rPr>
              <a:t>e</a:t>
            </a:r>
            <a:r>
              <a:rPr sz="3200" dirty="0">
                <a:solidFill>
                  <a:srgbClr val="7F7F7F"/>
                </a:solidFill>
                <a:cs typeface="Calibri"/>
              </a:rPr>
              <a:t>s</a:t>
            </a:r>
            <a:r>
              <a:rPr sz="3200" spc="-15" dirty="0">
                <a:solidFill>
                  <a:srgbClr val="7F7F7F"/>
                </a:solidFill>
                <a:cs typeface="Calibri"/>
              </a:rPr>
              <a:t>t</a:t>
            </a:r>
            <a:r>
              <a:rPr sz="3200" dirty="0">
                <a:solidFill>
                  <a:srgbClr val="7F7F7F"/>
                </a:solidFill>
                <a:cs typeface="Calibri"/>
              </a:rPr>
              <a:t> spli</a:t>
            </a:r>
            <a:r>
              <a:rPr sz="3200" spc="-15" dirty="0">
                <a:solidFill>
                  <a:srgbClr val="7F7F7F"/>
                </a:solidFill>
                <a:cs typeface="Calibri"/>
              </a:rPr>
              <a:t>t</a:t>
            </a:r>
            <a:r>
              <a:rPr sz="3200" dirty="0">
                <a:solidFill>
                  <a:srgbClr val="7F7F7F"/>
                </a:solidFill>
                <a:cs typeface="Calibri"/>
              </a:rPr>
              <a:t> </a:t>
            </a:r>
            <a:r>
              <a:rPr sz="3200" spc="-25" dirty="0">
                <a:solidFill>
                  <a:srgbClr val="7F7F7F"/>
                </a:solidFill>
                <a:cs typeface="Calibri"/>
              </a:rPr>
              <a:t>am</a:t>
            </a:r>
            <a:r>
              <a:rPr sz="3200" spc="-5" dirty="0">
                <a:solidFill>
                  <a:srgbClr val="7F7F7F"/>
                </a:solidFill>
                <a:cs typeface="Calibri"/>
              </a:rPr>
              <a:t>o</a:t>
            </a:r>
            <a:r>
              <a:rPr sz="3200" dirty="0">
                <a:solidFill>
                  <a:srgbClr val="7F7F7F"/>
                </a:solidFill>
                <a:cs typeface="Calibri"/>
              </a:rPr>
              <a:t>n</a:t>
            </a:r>
            <a:r>
              <a:rPr sz="3200" spc="-15" dirty="0">
                <a:solidFill>
                  <a:srgbClr val="7F7F7F"/>
                </a:solidFill>
                <a:cs typeface="Calibri"/>
              </a:rPr>
              <a:t>g</a:t>
            </a:r>
            <a:r>
              <a:rPr sz="3200" dirty="0">
                <a:solidFill>
                  <a:srgbClr val="7F7F7F"/>
                </a:solidFill>
                <a:cs typeface="Calibri"/>
              </a:rPr>
              <a:t> th</a:t>
            </a:r>
            <a:r>
              <a:rPr sz="3200" spc="-20" dirty="0">
                <a:solidFill>
                  <a:srgbClr val="7F7F7F"/>
                </a:solidFill>
                <a:cs typeface="Calibri"/>
              </a:rPr>
              <a:t>e</a:t>
            </a:r>
            <a:r>
              <a:rPr sz="3200" dirty="0">
                <a:solidFill>
                  <a:srgbClr val="7F7F7F"/>
                </a:solidFill>
                <a:cs typeface="Calibri"/>
              </a:rPr>
              <a:t>s</a:t>
            </a:r>
            <a:r>
              <a:rPr sz="3200" spc="-20" dirty="0">
                <a:solidFill>
                  <a:srgbClr val="7F7F7F"/>
                </a:solidFill>
                <a:cs typeface="Calibri"/>
              </a:rPr>
              <a:t>e</a:t>
            </a:r>
            <a:r>
              <a:rPr sz="3200" dirty="0">
                <a:solidFill>
                  <a:srgbClr val="7F7F7F"/>
                </a:solidFill>
                <a:cs typeface="Calibri"/>
              </a:rPr>
              <a:t>.</a:t>
            </a:r>
            <a:endParaRPr sz="3200" dirty="0">
              <a:cs typeface="Calibri"/>
            </a:endParaRPr>
          </a:p>
        </p:txBody>
      </p:sp>
      <p:sp>
        <p:nvSpPr>
          <p:cNvPr id="11" name="TextBox 10"/>
          <p:cNvSpPr txBox="1"/>
          <p:nvPr/>
        </p:nvSpPr>
        <p:spPr>
          <a:xfrm>
            <a:off x="4927943" y="2879273"/>
            <a:ext cx="609600" cy="369332"/>
          </a:xfrm>
          <a:prstGeom prst="rect">
            <a:avLst/>
          </a:prstGeom>
          <a:noFill/>
          <a:ln w="19050">
            <a:solidFill>
              <a:srgbClr val="808080"/>
            </a:solidFill>
          </a:ln>
        </p:spPr>
        <p:txBody>
          <a:bodyPr wrap="square" rtlCol="0">
            <a:spAutoFit/>
          </a:bodyPr>
          <a:lstStyle/>
          <a:p>
            <a:pPr algn="ctr"/>
            <a:r>
              <a:rPr lang="en-US" i="1" dirty="0"/>
              <a:t>Yes</a:t>
            </a:r>
            <a:endParaRPr lang="en-IN" i="1" dirty="0"/>
          </a:p>
        </p:txBody>
      </p:sp>
      <p:sp>
        <p:nvSpPr>
          <p:cNvPr id="12" name="TextBox 11"/>
          <p:cNvSpPr txBox="1"/>
          <p:nvPr/>
        </p:nvSpPr>
        <p:spPr>
          <a:xfrm>
            <a:off x="7315200" y="2879273"/>
            <a:ext cx="609600" cy="369332"/>
          </a:xfrm>
          <a:prstGeom prst="rect">
            <a:avLst/>
          </a:prstGeom>
          <a:noFill/>
          <a:ln w="19050">
            <a:solidFill>
              <a:srgbClr val="808080"/>
            </a:solidFill>
          </a:ln>
        </p:spPr>
        <p:txBody>
          <a:bodyPr wrap="square" rtlCol="0">
            <a:spAutoFit/>
          </a:bodyPr>
          <a:lstStyle/>
          <a:p>
            <a:pPr algn="ctr"/>
            <a:r>
              <a:rPr lang="en-US" i="1" dirty="0"/>
              <a:t>No</a:t>
            </a:r>
            <a:endParaRPr lang="en-IN" i="1" dirty="0"/>
          </a:p>
        </p:txBody>
      </p:sp>
      <p:sp>
        <p:nvSpPr>
          <p:cNvPr id="13" name="TextBox 12"/>
          <p:cNvSpPr txBox="1"/>
          <p:nvPr/>
        </p:nvSpPr>
        <p:spPr>
          <a:xfrm>
            <a:off x="5717424" y="2879273"/>
            <a:ext cx="1455207" cy="369332"/>
          </a:xfrm>
          <a:prstGeom prst="rect">
            <a:avLst/>
          </a:prstGeom>
          <a:noFill/>
        </p:spPr>
        <p:txBody>
          <a:bodyPr wrap="none" rtlCol="0">
            <a:spAutoFit/>
          </a:bodyPr>
          <a:lstStyle/>
          <a:p>
            <a:r>
              <a:rPr lang="en-US" b="1" dirty="0"/>
              <a:t>Is sex male?</a:t>
            </a:r>
            <a:endParaRPr lang="en-IN" b="1" dirty="0"/>
          </a:p>
        </p:txBody>
      </p:sp>
      <p:sp>
        <p:nvSpPr>
          <p:cNvPr id="14" name="TextBox 13"/>
          <p:cNvSpPr txBox="1"/>
          <p:nvPr/>
        </p:nvSpPr>
        <p:spPr>
          <a:xfrm>
            <a:off x="4660092" y="3958773"/>
            <a:ext cx="1455335" cy="369332"/>
          </a:xfrm>
          <a:prstGeom prst="rect">
            <a:avLst/>
          </a:prstGeom>
          <a:noFill/>
        </p:spPr>
        <p:txBody>
          <a:bodyPr wrap="none" rtlCol="0">
            <a:spAutoFit/>
          </a:bodyPr>
          <a:lstStyle/>
          <a:p>
            <a:r>
              <a:rPr lang="en-US" b="1" dirty="0"/>
              <a:t>Is age &gt; 9.5?</a:t>
            </a:r>
            <a:endParaRPr lang="en-IN" b="1" dirty="0"/>
          </a:p>
        </p:txBody>
      </p:sp>
      <p:sp>
        <p:nvSpPr>
          <p:cNvPr id="15" name="TextBox 14"/>
          <p:cNvSpPr txBox="1"/>
          <p:nvPr/>
        </p:nvSpPr>
        <p:spPr>
          <a:xfrm>
            <a:off x="6737952" y="3958773"/>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26" name="TextBox 25"/>
          <p:cNvSpPr txBox="1"/>
          <p:nvPr/>
        </p:nvSpPr>
        <p:spPr>
          <a:xfrm>
            <a:off x="6558120" y="4288973"/>
            <a:ext cx="593432" cy="369332"/>
          </a:xfrm>
          <a:prstGeom prst="rect">
            <a:avLst/>
          </a:prstGeom>
          <a:noFill/>
        </p:spPr>
        <p:txBody>
          <a:bodyPr wrap="none" rtlCol="0">
            <a:noAutofit/>
          </a:bodyPr>
          <a:lstStyle/>
          <a:p>
            <a:r>
              <a:rPr lang="en-US" b="1" dirty="0"/>
              <a:t>0.73</a:t>
            </a:r>
            <a:endParaRPr lang="en-IN" b="1" dirty="0"/>
          </a:p>
        </p:txBody>
      </p:sp>
      <p:sp>
        <p:nvSpPr>
          <p:cNvPr id="27" name="TextBox 26"/>
          <p:cNvSpPr txBox="1"/>
          <p:nvPr/>
        </p:nvSpPr>
        <p:spPr>
          <a:xfrm>
            <a:off x="7315200" y="4288973"/>
            <a:ext cx="593432" cy="369332"/>
          </a:xfrm>
          <a:prstGeom prst="rect">
            <a:avLst/>
          </a:prstGeom>
          <a:noFill/>
        </p:spPr>
        <p:txBody>
          <a:bodyPr wrap="none" rtlCol="0">
            <a:noAutofit/>
          </a:bodyPr>
          <a:lstStyle/>
          <a:p>
            <a:r>
              <a:rPr lang="en-US" b="1" dirty="0"/>
              <a:t>36%</a:t>
            </a:r>
            <a:endParaRPr lang="en-IN" b="1" dirty="0"/>
          </a:p>
        </p:txBody>
      </p:sp>
      <p:cxnSp>
        <p:nvCxnSpPr>
          <p:cNvPr id="28" name="Straight Connector 47"/>
          <p:cNvCxnSpPr>
            <a:stCxn id="13" idx="2"/>
            <a:endCxn id="14" idx="0"/>
          </p:cNvCxnSpPr>
          <p:nvPr/>
        </p:nvCxnSpPr>
        <p:spPr>
          <a:xfrm flipH="1">
            <a:off x="5387759" y="3248605"/>
            <a:ext cx="1057268"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9" name="Straight Connector 47"/>
          <p:cNvCxnSpPr>
            <a:stCxn id="13" idx="2"/>
            <a:endCxn id="15" idx="0"/>
          </p:cNvCxnSpPr>
          <p:nvPr/>
        </p:nvCxnSpPr>
        <p:spPr>
          <a:xfrm>
            <a:off x="6445028" y="3248605"/>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0" name="Straight Connector 47"/>
          <p:cNvCxnSpPr>
            <a:stCxn id="14" idx="2"/>
          </p:cNvCxnSpPr>
          <p:nvPr/>
        </p:nvCxnSpPr>
        <p:spPr>
          <a:xfrm flipH="1">
            <a:off x="4205063" y="4328105"/>
            <a:ext cx="118269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1" name="Straight Connector 47"/>
          <p:cNvCxnSpPr>
            <a:stCxn id="14" idx="2"/>
          </p:cNvCxnSpPr>
          <p:nvPr/>
        </p:nvCxnSpPr>
        <p:spPr>
          <a:xfrm>
            <a:off x="5387759" y="4328105"/>
            <a:ext cx="999204"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p:cNvSpPr txBox="1"/>
          <p:nvPr/>
        </p:nvSpPr>
        <p:spPr>
          <a:xfrm>
            <a:off x="2055814" y="1697309"/>
            <a:ext cx="8080375" cy="2169825"/>
          </a:xfrm>
          <a:prstGeom prst="rect">
            <a:avLst/>
          </a:prstGeom>
        </p:spPr>
        <p:txBody>
          <a:bodyPr vert="horz" wrap="square" lIns="0" tIns="0" rIns="0" bIns="0" rtlCol="0">
            <a:spAutoFit/>
          </a:bodyPr>
          <a:lstStyle/>
          <a:p>
            <a:pPr marL="12700"/>
            <a:r>
              <a:rPr sz="2800" b="1" dirty="0">
                <a:solidFill>
                  <a:srgbClr val="7F7F7F"/>
                </a:solidFill>
                <a:cs typeface="Calibri"/>
              </a:rPr>
              <a:t>fr</a:t>
            </a:r>
            <a:r>
              <a:rPr sz="2800" b="1" spc="-5" dirty="0">
                <a:solidFill>
                  <a:srgbClr val="7F7F7F"/>
                </a:solidFill>
                <a:cs typeface="Calibri"/>
              </a:rPr>
              <a:t>o</a:t>
            </a:r>
            <a:r>
              <a:rPr sz="2800" b="1" dirty="0">
                <a:solidFill>
                  <a:srgbClr val="7F7F7F"/>
                </a:solidFill>
                <a:cs typeface="Calibri"/>
              </a:rPr>
              <a:t>m </a:t>
            </a:r>
            <a:r>
              <a:rPr sz="2800" dirty="0">
                <a:solidFill>
                  <a:srgbClr val="4F81BD"/>
                </a:solidFill>
                <a:cs typeface="Calibri"/>
              </a:rPr>
              <a:t>s</a:t>
            </a:r>
            <a:r>
              <a:rPr sz="2800" spc="-15" dirty="0">
                <a:solidFill>
                  <a:srgbClr val="4F81BD"/>
                </a:solidFill>
                <a:cs typeface="Calibri"/>
              </a:rPr>
              <a:t>k</a:t>
            </a:r>
            <a:r>
              <a:rPr sz="2800" dirty="0">
                <a:solidFill>
                  <a:srgbClr val="4F81BD"/>
                </a:solidFill>
                <a:cs typeface="Calibri"/>
              </a:rPr>
              <a:t>l</a:t>
            </a:r>
            <a:r>
              <a:rPr sz="2800" spc="-15" dirty="0">
                <a:solidFill>
                  <a:srgbClr val="4F81BD"/>
                </a:solidFill>
                <a:cs typeface="Calibri"/>
              </a:rPr>
              <a:t>ear</a:t>
            </a:r>
            <a:r>
              <a:rPr sz="2800" dirty="0">
                <a:solidFill>
                  <a:srgbClr val="4F81BD"/>
                </a:solidFill>
                <a:cs typeface="Calibri"/>
              </a:rPr>
              <a:t>n</a:t>
            </a:r>
            <a:r>
              <a:rPr sz="2800" spc="-5" dirty="0">
                <a:solidFill>
                  <a:srgbClr val="4F81BD"/>
                </a:solidFill>
                <a:cs typeface="Calibri"/>
              </a:rPr>
              <a:t>.</a:t>
            </a:r>
            <a:r>
              <a:rPr sz="2800" spc="-15" dirty="0">
                <a:solidFill>
                  <a:srgbClr val="4F81BD"/>
                </a:solidFill>
                <a:cs typeface="Calibri"/>
              </a:rPr>
              <a:t>e</a:t>
            </a:r>
            <a:r>
              <a:rPr sz="2800" dirty="0">
                <a:solidFill>
                  <a:srgbClr val="4F81BD"/>
                </a:solidFill>
                <a:cs typeface="Calibri"/>
              </a:rPr>
              <a:t>ns</a:t>
            </a:r>
            <a:r>
              <a:rPr sz="2800" spc="-20" dirty="0">
                <a:solidFill>
                  <a:srgbClr val="4F81BD"/>
                </a:solidFill>
                <a:cs typeface="Calibri"/>
              </a:rPr>
              <a:t>em</a:t>
            </a:r>
            <a:r>
              <a:rPr sz="2800" dirty="0">
                <a:solidFill>
                  <a:srgbClr val="4F81BD"/>
                </a:solidFill>
                <a:cs typeface="Calibri"/>
              </a:rPr>
              <a:t>bl</a:t>
            </a:r>
            <a:r>
              <a:rPr sz="2800" spc="-15" dirty="0">
                <a:solidFill>
                  <a:srgbClr val="4F81BD"/>
                </a:solidFill>
                <a:cs typeface="Calibri"/>
              </a:rPr>
              <a:t>e</a:t>
            </a:r>
            <a:r>
              <a:rPr sz="2800" dirty="0">
                <a:solidFill>
                  <a:srgbClr val="4F81BD"/>
                </a:solidFill>
                <a:cs typeface="Calibri"/>
              </a:rPr>
              <a:t> </a:t>
            </a:r>
            <a:r>
              <a:rPr sz="2800" b="1" dirty="0">
                <a:solidFill>
                  <a:srgbClr val="7F7F7F"/>
                </a:solidFill>
                <a:cs typeface="Calibri"/>
              </a:rPr>
              <a:t>im</a:t>
            </a:r>
            <a:r>
              <a:rPr sz="2800" b="1" spc="-15" dirty="0">
                <a:solidFill>
                  <a:srgbClr val="7F7F7F"/>
                </a:solidFill>
                <a:cs typeface="Calibri"/>
              </a:rPr>
              <a:t>port</a:t>
            </a:r>
            <a:r>
              <a:rPr sz="2800" b="1" spc="-5" dirty="0">
                <a:solidFill>
                  <a:srgbClr val="7F7F7F"/>
                </a:solidFill>
                <a:cs typeface="Calibri"/>
              </a:rPr>
              <a:t> </a:t>
            </a:r>
            <a:r>
              <a:rPr sz="2800" dirty="0">
                <a:solidFill>
                  <a:srgbClr val="9BBB59"/>
                </a:solidFill>
                <a:cs typeface="Calibri"/>
              </a:rPr>
              <a:t>Rand</a:t>
            </a:r>
            <a:r>
              <a:rPr sz="2800" spc="-5" dirty="0">
                <a:solidFill>
                  <a:srgbClr val="9BBB59"/>
                </a:solidFill>
                <a:cs typeface="Calibri"/>
              </a:rPr>
              <a:t>o</a:t>
            </a:r>
            <a:r>
              <a:rPr sz="2800" spc="-25" dirty="0">
                <a:solidFill>
                  <a:srgbClr val="9BBB59"/>
                </a:solidFill>
                <a:cs typeface="Calibri"/>
              </a:rPr>
              <a:t>m</a:t>
            </a:r>
            <a:r>
              <a:rPr sz="2800" dirty="0">
                <a:solidFill>
                  <a:srgbClr val="9BBB59"/>
                </a:solidFill>
                <a:cs typeface="Calibri"/>
              </a:rPr>
              <a:t>F</a:t>
            </a:r>
            <a:r>
              <a:rPr sz="2800" spc="-5" dirty="0">
                <a:solidFill>
                  <a:srgbClr val="9BBB59"/>
                </a:solidFill>
                <a:cs typeface="Calibri"/>
              </a:rPr>
              <a:t>o</a:t>
            </a:r>
            <a:r>
              <a:rPr sz="2800" spc="-15" dirty="0">
                <a:solidFill>
                  <a:srgbClr val="9BBB59"/>
                </a:solidFill>
                <a:cs typeface="Calibri"/>
              </a:rPr>
              <a:t>re</a:t>
            </a:r>
            <a:r>
              <a:rPr sz="2800" dirty="0">
                <a:solidFill>
                  <a:srgbClr val="9BBB59"/>
                </a:solidFill>
                <a:cs typeface="Calibri"/>
              </a:rPr>
              <a:t>stClassiﬁ</a:t>
            </a:r>
            <a:r>
              <a:rPr sz="2800" spc="-15" dirty="0">
                <a:solidFill>
                  <a:srgbClr val="9BBB59"/>
                </a:solidFill>
                <a:cs typeface="Calibri"/>
              </a:rPr>
              <a:t>er</a:t>
            </a:r>
            <a:endParaRPr sz="2800" dirty="0">
              <a:cs typeface="Calibri"/>
            </a:endParaRPr>
          </a:p>
          <a:p>
            <a:pPr>
              <a:spcBef>
                <a:spcPts val="5"/>
              </a:spcBef>
            </a:pPr>
            <a:endParaRPr sz="2900" dirty="0">
              <a:cs typeface="Times New Roman"/>
            </a:endParaRPr>
          </a:p>
          <a:p>
            <a:pPr marL="12700"/>
            <a:r>
              <a:rPr sz="2800" b="1" dirty="0">
                <a:solidFill>
                  <a:srgbClr val="7F7F7F"/>
                </a:solidFill>
                <a:cs typeface="Calibri"/>
              </a:rPr>
              <a:t>fr</a:t>
            </a:r>
            <a:r>
              <a:rPr sz="2800" b="1" spc="-5" dirty="0">
                <a:solidFill>
                  <a:srgbClr val="7F7F7F"/>
                </a:solidFill>
                <a:cs typeface="Calibri"/>
              </a:rPr>
              <a:t>o</a:t>
            </a:r>
            <a:r>
              <a:rPr sz="2800" b="1" dirty="0">
                <a:solidFill>
                  <a:srgbClr val="7F7F7F"/>
                </a:solidFill>
                <a:cs typeface="Calibri"/>
              </a:rPr>
              <a:t>m </a:t>
            </a:r>
            <a:r>
              <a:rPr sz="2800" dirty="0">
                <a:solidFill>
                  <a:srgbClr val="4F81BD"/>
                </a:solidFill>
                <a:cs typeface="Calibri"/>
              </a:rPr>
              <a:t>s</a:t>
            </a:r>
            <a:r>
              <a:rPr sz="2800" spc="-15" dirty="0">
                <a:solidFill>
                  <a:srgbClr val="4F81BD"/>
                </a:solidFill>
                <a:cs typeface="Calibri"/>
              </a:rPr>
              <a:t>k</a:t>
            </a:r>
            <a:r>
              <a:rPr sz="2800" dirty="0">
                <a:solidFill>
                  <a:srgbClr val="4F81BD"/>
                </a:solidFill>
                <a:cs typeface="Calibri"/>
              </a:rPr>
              <a:t>l</a:t>
            </a:r>
            <a:r>
              <a:rPr sz="2800" spc="-15" dirty="0">
                <a:solidFill>
                  <a:srgbClr val="4F81BD"/>
                </a:solidFill>
                <a:cs typeface="Calibri"/>
              </a:rPr>
              <a:t>ear</a:t>
            </a:r>
            <a:r>
              <a:rPr sz="2800" dirty="0">
                <a:solidFill>
                  <a:srgbClr val="4F81BD"/>
                </a:solidFill>
                <a:cs typeface="Calibri"/>
              </a:rPr>
              <a:t>n</a:t>
            </a:r>
            <a:r>
              <a:rPr sz="2800" spc="-5" dirty="0">
                <a:solidFill>
                  <a:srgbClr val="4F81BD"/>
                </a:solidFill>
                <a:cs typeface="Calibri"/>
              </a:rPr>
              <a:t>.</a:t>
            </a:r>
            <a:r>
              <a:rPr sz="2800" spc="-15" dirty="0">
                <a:solidFill>
                  <a:srgbClr val="4F81BD"/>
                </a:solidFill>
                <a:cs typeface="Calibri"/>
              </a:rPr>
              <a:t>e</a:t>
            </a:r>
            <a:r>
              <a:rPr sz="2800" dirty="0">
                <a:solidFill>
                  <a:srgbClr val="4F81BD"/>
                </a:solidFill>
                <a:cs typeface="Calibri"/>
              </a:rPr>
              <a:t>ns</a:t>
            </a:r>
            <a:r>
              <a:rPr sz="2800" spc="-20" dirty="0">
                <a:solidFill>
                  <a:srgbClr val="4F81BD"/>
                </a:solidFill>
                <a:cs typeface="Calibri"/>
              </a:rPr>
              <a:t>em</a:t>
            </a:r>
            <a:r>
              <a:rPr sz="2800" dirty="0">
                <a:solidFill>
                  <a:srgbClr val="4F81BD"/>
                </a:solidFill>
                <a:cs typeface="Calibri"/>
              </a:rPr>
              <a:t>bl</a:t>
            </a:r>
            <a:r>
              <a:rPr sz="2800" spc="-15" dirty="0">
                <a:solidFill>
                  <a:srgbClr val="4F81BD"/>
                </a:solidFill>
                <a:cs typeface="Calibri"/>
              </a:rPr>
              <a:t>e</a:t>
            </a:r>
            <a:r>
              <a:rPr sz="2800" dirty="0">
                <a:solidFill>
                  <a:srgbClr val="4F81BD"/>
                </a:solidFill>
                <a:cs typeface="Calibri"/>
              </a:rPr>
              <a:t> </a:t>
            </a:r>
            <a:r>
              <a:rPr sz="2800" b="1" dirty="0">
                <a:solidFill>
                  <a:srgbClr val="7F7F7F"/>
                </a:solidFill>
                <a:cs typeface="Calibri"/>
              </a:rPr>
              <a:t>im</a:t>
            </a:r>
            <a:r>
              <a:rPr sz="2800" b="1" spc="-15" dirty="0">
                <a:solidFill>
                  <a:srgbClr val="7F7F7F"/>
                </a:solidFill>
                <a:cs typeface="Calibri"/>
              </a:rPr>
              <a:t>port</a:t>
            </a:r>
            <a:r>
              <a:rPr sz="2800" b="1" spc="-5" dirty="0">
                <a:solidFill>
                  <a:srgbClr val="7F7F7F"/>
                </a:solidFill>
                <a:cs typeface="Calibri"/>
              </a:rPr>
              <a:t> </a:t>
            </a:r>
            <a:r>
              <a:rPr sz="2800" dirty="0" err="1">
                <a:solidFill>
                  <a:srgbClr val="9BBB59"/>
                </a:solidFill>
                <a:cs typeface="Calibri"/>
              </a:rPr>
              <a:t>Rand</a:t>
            </a:r>
            <a:r>
              <a:rPr sz="2800" spc="-5" dirty="0" err="1">
                <a:solidFill>
                  <a:srgbClr val="9BBB59"/>
                </a:solidFill>
                <a:cs typeface="Calibri"/>
              </a:rPr>
              <a:t>o</a:t>
            </a:r>
            <a:r>
              <a:rPr sz="2800" spc="-25" dirty="0" err="1">
                <a:solidFill>
                  <a:srgbClr val="9BBB59"/>
                </a:solidFill>
                <a:cs typeface="Calibri"/>
              </a:rPr>
              <a:t>m</a:t>
            </a:r>
            <a:r>
              <a:rPr sz="2800" dirty="0" err="1">
                <a:solidFill>
                  <a:srgbClr val="9BBB59"/>
                </a:solidFill>
                <a:cs typeface="Calibri"/>
              </a:rPr>
              <a:t>F</a:t>
            </a:r>
            <a:r>
              <a:rPr sz="2800" spc="-5" dirty="0" err="1">
                <a:solidFill>
                  <a:srgbClr val="9BBB59"/>
                </a:solidFill>
                <a:cs typeface="Calibri"/>
              </a:rPr>
              <a:t>o</a:t>
            </a:r>
            <a:r>
              <a:rPr sz="2800" spc="-15" dirty="0" err="1">
                <a:solidFill>
                  <a:srgbClr val="9BBB59"/>
                </a:solidFill>
                <a:cs typeface="Calibri"/>
              </a:rPr>
              <a:t>re</a:t>
            </a:r>
            <a:r>
              <a:rPr sz="2800" dirty="0" err="1">
                <a:solidFill>
                  <a:srgbClr val="9BBB59"/>
                </a:solidFill>
                <a:cs typeface="Calibri"/>
              </a:rPr>
              <a:t>s</a:t>
            </a:r>
            <a:r>
              <a:rPr sz="2800" spc="-15" dirty="0" err="1">
                <a:solidFill>
                  <a:srgbClr val="9BBB59"/>
                </a:solidFill>
                <a:cs typeface="Calibri"/>
              </a:rPr>
              <a:t>tRegre</a:t>
            </a:r>
            <a:r>
              <a:rPr sz="2800" dirty="0" err="1">
                <a:solidFill>
                  <a:srgbClr val="9BBB59"/>
                </a:solidFill>
                <a:cs typeface="Calibri"/>
              </a:rPr>
              <a:t>ss</a:t>
            </a:r>
            <a:r>
              <a:rPr sz="2800" spc="-5" dirty="0" err="1">
                <a:solidFill>
                  <a:srgbClr val="9BBB59"/>
                </a:solidFill>
                <a:cs typeface="Calibri"/>
              </a:rPr>
              <a:t>o</a:t>
            </a:r>
            <a:r>
              <a:rPr sz="2800" spc="-10" dirty="0" err="1">
                <a:solidFill>
                  <a:srgbClr val="9BBB59"/>
                </a:solidFill>
                <a:cs typeface="Calibri"/>
              </a:rPr>
              <a:t>r</a:t>
            </a:r>
            <a:endParaRPr lang="en-US" sz="2800" spc="-10" dirty="0">
              <a:solidFill>
                <a:srgbClr val="9BBB59"/>
              </a:solidFill>
              <a:cs typeface="Calibri"/>
            </a:endParaRPr>
          </a:p>
        </p:txBody>
      </p:sp>
    </p:spTree>
    <p:extLst>
      <p:ext uri="{BB962C8B-B14F-4D97-AF65-F5344CB8AC3E}">
        <p14:creationId xmlns:p14="http://schemas.microsoft.com/office/powerpoint/2010/main" val="9011907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p:cNvSpPr txBox="1"/>
          <p:nvPr/>
        </p:nvSpPr>
        <p:spPr>
          <a:xfrm>
            <a:off x="2055814" y="1697309"/>
            <a:ext cx="8080375" cy="3443635"/>
          </a:xfrm>
          <a:prstGeom prst="rect">
            <a:avLst/>
          </a:prstGeom>
        </p:spPr>
        <p:txBody>
          <a:bodyPr vert="horz" wrap="square" lIns="0" tIns="0" rIns="0" bIns="0" rtlCol="0">
            <a:spAutoFit/>
          </a:bodyPr>
          <a:lstStyle/>
          <a:p>
            <a:pPr marL="12700"/>
            <a:r>
              <a:rPr sz="2800" b="1" dirty="0">
                <a:solidFill>
                  <a:srgbClr val="7F7F7F"/>
                </a:solidFill>
                <a:cs typeface="Calibri"/>
              </a:rPr>
              <a:t>fr</a:t>
            </a:r>
            <a:r>
              <a:rPr sz="2800" b="1" spc="-5" dirty="0">
                <a:solidFill>
                  <a:srgbClr val="7F7F7F"/>
                </a:solidFill>
                <a:cs typeface="Calibri"/>
              </a:rPr>
              <a:t>o</a:t>
            </a:r>
            <a:r>
              <a:rPr sz="2800" b="1" dirty="0">
                <a:solidFill>
                  <a:srgbClr val="7F7F7F"/>
                </a:solidFill>
                <a:cs typeface="Calibri"/>
              </a:rPr>
              <a:t>m </a:t>
            </a:r>
            <a:r>
              <a:rPr sz="2800" dirty="0">
                <a:solidFill>
                  <a:srgbClr val="4F81BD"/>
                </a:solidFill>
                <a:cs typeface="Calibri"/>
              </a:rPr>
              <a:t>s</a:t>
            </a:r>
            <a:r>
              <a:rPr sz="2800" spc="-15" dirty="0">
                <a:solidFill>
                  <a:srgbClr val="4F81BD"/>
                </a:solidFill>
                <a:cs typeface="Calibri"/>
              </a:rPr>
              <a:t>k</a:t>
            </a:r>
            <a:r>
              <a:rPr sz="2800" dirty="0">
                <a:solidFill>
                  <a:srgbClr val="4F81BD"/>
                </a:solidFill>
                <a:cs typeface="Calibri"/>
              </a:rPr>
              <a:t>l</a:t>
            </a:r>
            <a:r>
              <a:rPr sz="2800" spc="-15" dirty="0">
                <a:solidFill>
                  <a:srgbClr val="4F81BD"/>
                </a:solidFill>
                <a:cs typeface="Calibri"/>
              </a:rPr>
              <a:t>ear</a:t>
            </a:r>
            <a:r>
              <a:rPr sz="2800" dirty="0">
                <a:solidFill>
                  <a:srgbClr val="4F81BD"/>
                </a:solidFill>
                <a:cs typeface="Calibri"/>
              </a:rPr>
              <a:t>n</a:t>
            </a:r>
            <a:r>
              <a:rPr sz="2800" spc="-5" dirty="0">
                <a:solidFill>
                  <a:srgbClr val="4F81BD"/>
                </a:solidFill>
                <a:cs typeface="Calibri"/>
              </a:rPr>
              <a:t>.</a:t>
            </a:r>
            <a:r>
              <a:rPr sz="2800" spc="-15" dirty="0">
                <a:solidFill>
                  <a:srgbClr val="4F81BD"/>
                </a:solidFill>
                <a:cs typeface="Calibri"/>
              </a:rPr>
              <a:t>e</a:t>
            </a:r>
            <a:r>
              <a:rPr sz="2800" dirty="0">
                <a:solidFill>
                  <a:srgbClr val="4F81BD"/>
                </a:solidFill>
                <a:cs typeface="Calibri"/>
              </a:rPr>
              <a:t>ns</a:t>
            </a:r>
            <a:r>
              <a:rPr sz="2800" spc="-20" dirty="0">
                <a:solidFill>
                  <a:srgbClr val="4F81BD"/>
                </a:solidFill>
                <a:cs typeface="Calibri"/>
              </a:rPr>
              <a:t>em</a:t>
            </a:r>
            <a:r>
              <a:rPr sz="2800" dirty="0">
                <a:solidFill>
                  <a:srgbClr val="4F81BD"/>
                </a:solidFill>
                <a:cs typeface="Calibri"/>
              </a:rPr>
              <a:t>bl</a:t>
            </a:r>
            <a:r>
              <a:rPr sz="2800" spc="-15" dirty="0">
                <a:solidFill>
                  <a:srgbClr val="4F81BD"/>
                </a:solidFill>
                <a:cs typeface="Calibri"/>
              </a:rPr>
              <a:t>e</a:t>
            </a:r>
            <a:r>
              <a:rPr sz="2800" dirty="0">
                <a:solidFill>
                  <a:srgbClr val="4F81BD"/>
                </a:solidFill>
                <a:cs typeface="Calibri"/>
              </a:rPr>
              <a:t> </a:t>
            </a:r>
            <a:r>
              <a:rPr sz="2800" b="1" dirty="0">
                <a:solidFill>
                  <a:srgbClr val="7F7F7F"/>
                </a:solidFill>
                <a:cs typeface="Calibri"/>
              </a:rPr>
              <a:t>im</a:t>
            </a:r>
            <a:r>
              <a:rPr sz="2800" b="1" spc="-15" dirty="0">
                <a:solidFill>
                  <a:srgbClr val="7F7F7F"/>
                </a:solidFill>
                <a:cs typeface="Calibri"/>
              </a:rPr>
              <a:t>port</a:t>
            </a:r>
            <a:r>
              <a:rPr sz="2800" b="1" spc="-5" dirty="0">
                <a:solidFill>
                  <a:srgbClr val="7F7F7F"/>
                </a:solidFill>
                <a:cs typeface="Calibri"/>
              </a:rPr>
              <a:t> </a:t>
            </a:r>
            <a:r>
              <a:rPr sz="2800" dirty="0">
                <a:solidFill>
                  <a:srgbClr val="9BBB59"/>
                </a:solidFill>
                <a:cs typeface="Calibri"/>
              </a:rPr>
              <a:t>Rand</a:t>
            </a:r>
            <a:r>
              <a:rPr sz="2800" spc="-5" dirty="0">
                <a:solidFill>
                  <a:srgbClr val="9BBB59"/>
                </a:solidFill>
                <a:cs typeface="Calibri"/>
              </a:rPr>
              <a:t>o</a:t>
            </a:r>
            <a:r>
              <a:rPr sz="2800" spc="-25" dirty="0">
                <a:solidFill>
                  <a:srgbClr val="9BBB59"/>
                </a:solidFill>
                <a:cs typeface="Calibri"/>
              </a:rPr>
              <a:t>m</a:t>
            </a:r>
            <a:r>
              <a:rPr sz="2800" dirty="0">
                <a:solidFill>
                  <a:srgbClr val="9BBB59"/>
                </a:solidFill>
                <a:cs typeface="Calibri"/>
              </a:rPr>
              <a:t>F</a:t>
            </a:r>
            <a:r>
              <a:rPr sz="2800" spc="-5" dirty="0">
                <a:solidFill>
                  <a:srgbClr val="9BBB59"/>
                </a:solidFill>
                <a:cs typeface="Calibri"/>
              </a:rPr>
              <a:t>o</a:t>
            </a:r>
            <a:r>
              <a:rPr sz="2800" spc="-15" dirty="0">
                <a:solidFill>
                  <a:srgbClr val="9BBB59"/>
                </a:solidFill>
                <a:cs typeface="Calibri"/>
              </a:rPr>
              <a:t>re</a:t>
            </a:r>
            <a:r>
              <a:rPr sz="2800" dirty="0">
                <a:solidFill>
                  <a:srgbClr val="9BBB59"/>
                </a:solidFill>
                <a:cs typeface="Calibri"/>
              </a:rPr>
              <a:t>stClassiﬁ</a:t>
            </a:r>
            <a:r>
              <a:rPr sz="2800" spc="-15" dirty="0">
                <a:solidFill>
                  <a:srgbClr val="9BBB59"/>
                </a:solidFill>
                <a:cs typeface="Calibri"/>
              </a:rPr>
              <a:t>er</a:t>
            </a:r>
            <a:endParaRPr sz="2800" dirty="0">
              <a:cs typeface="Calibri"/>
            </a:endParaRPr>
          </a:p>
          <a:p>
            <a:pPr>
              <a:spcBef>
                <a:spcPts val="5"/>
              </a:spcBef>
            </a:pPr>
            <a:endParaRPr sz="2900" dirty="0">
              <a:cs typeface="Times New Roman"/>
            </a:endParaRPr>
          </a:p>
          <a:p>
            <a:pPr marL="12700"/>
            <a:r>
              <a:rPr sz="2800" b="1" dirty="0">
                <a:solidFill>
                  <a:srgbClr val="7F7F7F"/>
                </a:solidFill>
                <a:cs typeface="Calibri"/>
              </a:rPr>
              <a:t>fr</a:t>
            </a:r>
            <a:r>
              <a:rPr sz="2800" b="1" spc="-5" dirty="0">
                <a:solidFill>
                  <a:srgbClr val="7F7F7F"/>
                </a:solidFill>
                <a:cs typeface="Calibri"/>
              </a:rPr>
              <a:t>o</a:t>
            </a:r>
            <a:r>
              <a:rPr sz="2800" b="1" dirty="0">
                <a:solidFill>
                  <a:srgbClr val="7F7F7F"/>
                </a:solidFill>
                <a:cs typeface="Calibri"/>
              </a:rPr>
              <a:t>m </a:t>
            </a:r>
            <a:r>
              <a:rPr sz="2800" dirty="0">
                <a:solidFill>
                  <a:srgbClr val="4F81BD"/>
                </a:solidFill>
                <a:cs typeface="Calibri"/>
              </a:rPr>
              <a:t>s</a:t>
            </a:r>
            <a:r>
              <a:rPr sz="2800" spc="-15" dirty="0">
                <a:solidFill>
                  <a:srgbClr val="4F81BD"/>
                </a:solidFill>
                <a:cs typeface="Calibri"/>
              </a:rPr>
              <a:t>k</a:t>
            </a:r>
            <a:r>
              <a:rPr sz="2800" dirty="0">
                <a:solidFill>
                  <a:srgbClr val="4F81BD"/>
                </a:solidFill>
                <a:cs typeface="Calibri"/>
              </a:rPr>
              <a:t>l</a:t>
            </a:r>
            <a:r>
              <a:rPr sz="2800" spc="-15" dirty="0">
                <a:solidFill>
                  <a:srgbClr val="4F81BD"/>
                </a:solidFill>
                <a:cs typeface="Calibri"/>
              </a:rPr>
              <a:t>ear</a:t>
            </a:r>
            <a:r>
              <a:rPr sz="2800" dirty="0">
                <a:solidFill>
                  <a:srgbClr val="4F81BD"/>
                </a:solidFill>
                <a:cs typeface="Calibri"/>
              </a:rPr>
              <a:t>n</a:t>
            </a:r>
            <a:r>
              <a:rPr sz="2800" spc="-5" dirty="0">
                <a:solidFill>
                  <a:srgbClr val="4F81BD"/>
                </a:solidFill>
                <a:cs typeface="Calibri"/>
              </a:rPr>
              <a:t>.</a:t>
            </a:r>
            <a:r>
              <a:rPr sz="2800" spc="-15" dirty="0">
                <a:solidFill>
                  <a:srgbClr val="4F81BD"/>
                </a:solidFill>
                <a:cs typeface="Calibri"/>
              </a:rPr>
              <a:t>e</a:t>
            </a:r>
            <a:r>
              <a:rPr sz="2800" dirty="0">
                <a:solidFill>
                  <a:srgbClr val="4F81BD"/>
                </a:solidFill>
                <a:cs typeface="Calibri"/>
              </a:rPr>
              <a:t>ns</a:t>
            </a:r>
            <a:r>
              <a:rPr sz="2800" spc="-20" dirty="0">
                <a:solidFill>
                  <a:srgbClr val="4F81BD"/>
                </a:solidFill>
                <a:cs typeface="Calibri"/>
              </a:rPr>
              <a:t>em</a:t>
            </a:r>
            <a:r>
              <a:rPr sz="2800" dirty="0">
                <a:solidFill>
                  <a:srgbClr val="4F81BD"/>
                </a:solidFill>
                <a:cs typeface="Calibri"/>
              </a:rPr>
              <a:t>bl</a:t>
            </a:r>
            <a:r>
              <a:rPr sz="2800" spc="-15" dirty="0">
                <a:solidFill>
                  <a:srgbClr val="4F81BD"/>
                </a:solidFill>
                <a:cs typeface="Calibri"/>
              </a:rPr>
              <a:t>e</a:t>
            </a:r>
            <a:r>
              <a:rPr sz="2800" dirty="0">
                <a:solidFill>
                  <a:srgbClr val="4F81BD"/>
                </a:solidFill>
                <a:cs typeface="Calibri"/>
              </a:rPr>
              <a:t> </a:t>
            </a:r>
            <a:r>
              <a:rPr sz="2800" b="1" dirty="0">
                <a:solidFill>
                  <a:srgbClr val="7F7F7F"/>
                </a:solidFill>
                <a:cs typeface="Calibri"/>
              </a:rPr>
              <a:t>im</a:t>
            </a:r>
            <a:r>
              <a:rPr sz="2800" b="1" spc="-15" dirty="0">
                <a:solidFill>
                  <a:srgbClr val="7F7F7F"/>
                </a:solidFill>
                <a:cs typeface="Calibri"/>
              </a:rPr>
              <a:t>port</a:t>
            </a:r>
            <a:r>
              <a:rPr sz="2800" b="1" spc="-5" dirty="0">
                <a:solidFill>
                  <a:srgbClr val="7F7F7F"/>
                </a:solidFill>
                <a:cs typeface="Calibri"/>
              </a:rPr>
              <a:t> </a:t>
            </a:r>
            <a:r>
              <a:rPr sz="2800" dirty="0" err="1">
                <a:solidFill>
                  <a:srgbClr val="9BBB59"/>
                </a:solidFill>
                <a:cs typeface="Calibri"/>
              </a:rPr>
              <a:t>Rand</a:t>
            </a:r>
            <a:r>
              <a:rPr sz="2800" spc="-5" dirty="0" err="1">
                <a:solidFill>
                  <a:srgbClr val="9BBB59"/>
                </a:solidFill>
                <a:cs typeface="Calibri"/>
              </a:rPr>
              <a:t>o</a:t>
            </a:r>
            <a:r>
              <a:rPr sz="2800" spc="-25" dirty="0" err="1">
                <a:solidFill>
                  <a:srgbClr val="9BBB59"/>
                </a:solidFill>
                <a:cs typeface="Calibri"/>
              </a:rPr>
              <a:t>m</a:t>
            </a:r>
            <a:r>
              <a:rPr sz="2800" dirty="0" err="1">
                <a:solidFill>
                  <a:srgbClr val="9BBB59"/>
                </a:solidFill>
                <a:cs typeface="Calibri"/>
              </a:rPr>
              <a:t>F</a:t>
            </a:r>
            <a:r>
              <a:rPr sz="2800" spc="-5" dirty="0" err="1">
                <a:solidFill>
                  <a:srgbClr val="9BBB59"/>
                </a:solidFill>
                <a:cs typeface="Calibri"/>
              </a:rPr>
              <a:t>o</a:t>
            </a:r>
            <a:r>
              <a:rPr sz="2800" spc="-15" dirty="0" err="1">
                <a:solidFill>
                  <a:srgbClr val="9BBB59"/>
                </a:solidFill>
                <a:cs typeface="Calibri"/>
              </a:rPr>
              <a:t>re</a:t>
            </a:r>
            <a:r>
              <a:rPr sz="2800" dirty="0" err="1">
                <a:solidFill>
                  <a:srgbClr val="9BBB59"/>
                </a:solidFill>
                <a:cs typeface="Calibri"/>
              </a:rPr>
              <a:t>s</a:t>
            </a:r>
            <a:r>
              <a:rPr sz="2800" spc="-15" dirty="0" err="1">
                <a:solidFill>
                  <a:srgbClr val="9BBB59"/>
                </a:solidFill>
                <a:cs typeface="Calibri"/>
              </a:rPr>
              <a:t>tRegre</a:t>
            </a:r>
            <a:r>
              <a:rPr sz="2800" dirty="0" err="1">
                <a:solidFill>
                  <a:srgbClr val="9BBB59"/>
                </a:solidFill>
                <a:cs typeface="Calibri"/>
              </a:rPr>
              <a:t>ss</a:t>
            </a:r>
            <a:r>
              <a:rPr sz="2800" spc="-5" dirty="0" err="1">
                <a:solidFill>
                  <a:srgbClr val="9BBB59"/>
                </a:solidFill>
                <a:cs typeface="Calibri"/>
              </a:rPr>
              <a:t>o</a:t>
            </a:r>
            <a:r>
              <a:rPr sz="2800" spc="-10" dirty="0" err="1">
                <a:solidFill>
                  <a:srgbClr val="9BBB59"/>
                </a:solidFill>
                <a:cs typeface="Calibri"/>
              </a:rPr>
              <a:t>r</a:t>
            </a:r>
            <a:endParaRPr lang="en-US" sz="2800" spc="-10" dirty="0">
              <a:solidFill>
                <a:srgbClr val="9BBB59"/>
              </a:solidFill>
              <a:cs typeface="Calibri"/>
            </a:endParaRPr>
          </a:p>
          <a:p>
            <a:pPr marL="12700"/>
            <a:endParaRPr lang="en-US" sz="2800" spc="-10" dirty="0">
              <a:solidFill>
                <a:srgbClr val="9BBB59"/>
              </a:solidFill>
              <a:cs typeface="Calibri"/>
            </a:endParaRPr>
          </a:p>
          <a:p>
            <a:pPr marL="12700"/>
            <a:endParaRPr lang="en-US" sz="2800" spc="-10" dirty="0">
              <a:solidFill>
                <a:srgbClr val="9BBB59"/>
              </a:solidFill>
              <a:cs typeface="Calibri"/>
            </a:endParaRPr>
          </a:p>
          <a:p>
            <a:pPr marL="12700" marR="5080">
              <a:lnSpc>
                <a:spcPct val="101200"/>
              </a:lnSpc>
            </a:pPr>
            <a:r>
              <a:rPr lang="en-US" sz="2800" b="1" dirty="0">
                <a:solidFill>
                  <a:srgbClr val="7F7F7F"/>
                </a:solidFill>
                <a:cs typeface="Calibri"/>
              </a:rPr>
              <a:t>fr</a:t>
            </a:r>
            <a:r>
              <a:rPr lang="en-US" sz="2800" b="1" spc="-5" dirty="0">
                <a:solidFill>
                  <a:srgbClr val="7F7F7F"/>
                </a:solidFill>
                <a:cs typeface="Calibri"/>
              </a:rPr>
              <a:t>o</a:t>
            </a:r>
            <a:r>
              <a:rPr lang="en-US" sz="2800" b="1" dirty="0">
                <a:solidFill>
                  <a:srgbClr val="7F7F7F"/>
                </a:solidFill>
                <a:cs typeface="Calibri"/>
              </a:rPr>
              <a:t>m </a:t>
            </a:r>
            <a:r>
              <a:rPr lang="en-US" sz="2800" dirty="0" err="1">
                <a:solidFill>
                  <a:srgbClr val="4F81BD"/>
                </a:solidFill>
                <a:cs typeface="Calibri"/>
              </a:rPr>
              <a:t>s</a:t>
            </a:r>
            <a:r>
              <a:rPr lang="en-US" sz="2800" spc="-15" dirty="0" err="1">
                <a:solidFill>
                  <a:srgbClr val="4F81BD"/>
                </a:solidFill>
                <a:cs typeface="Calibri"/>
              </a:rPr>
              <a:t>k</a:t>
            </a:r>
            <a:r>
              <a:rPr lang="en-US" sz="2800" dirty="0" err="1">
                <a:solidFill>
                  <a:srgbClr val="4F81BD"/>
                </a:solidFill>
                <a:cs typeface="Calibri"/>
              </a:rPr>
              <a:t>l</a:t>
            </a:r>
            <a:r>
              <a:rPr lang="en-US" sz="2800" spc="-15" dirty="0" err="1">
                <a:solidFill>
                  <a:srgbClr val="4F81BD"/>
                </a:solidFill>
                <a:cs typeface="Calibri"/>
              </a:rPr>
              <a:t>ear</a:t>
            </a:r>
            <a:r>
              <a:rPr lang="en-US" sz="2800" dirty="0" err="1">
                <a:solidFill>
                  <a:srgbClr val="4F81BD"/>
                </a:solidFill>
                <a:cs typeface="Calibri"/>
              </a:rPr>
              <a:t>n</a:t>
            </a:r>
            <a:r>
              <a:rPr lang="en-US" sz="2800" spc="-5" dirty="0" err="1">
                <a:solidFill>
                  <a:srgbClr val="4F81BD"/>
                </a:solidFill>
                <a:cs typeface="Calibri"/>
              </a:rPr>
              <a:t>.</a:t>
            </a:r>
            <a:r>
              <a:rPr lang="en-US" sz="2800" spc="-15" dirty="0" err="1">
                <a:solidFill>
                  <a:srgbClr val="4F81BD"/>
                </a:solidFill>
                <a:cs typeface="Calibri"/>
              </a:rPr>
              <a:t>e</a:t>
            </a:r>
            <a:r>
              <a:rPr lang="en-US" sz="2800" dirty="0" err="1">
                <a:solidFill>
                  <a:srgbClr val="4F81BD"/>
                </a:solidFill>
                <a:cs typeface="Calibri"/>
              </a:rPr>
              <a:t>ns</a:t>
            </a:r>
            <a:r>
              <a:rPr lang="en-US" sz="2800" spc="-20" dirty="0" err="1">
                <a:solidFill>
                  <a:srgbClr val="4F81BD"/>
                </a:solidFill>
                <a:cs typeface="Calibri"/>
              </a:rPr>
              <a:t>em</a:t>
            </a:r>
            <a:r>
              <a:rPr lang="en-US" sz="2800" dirty="0" err="1">
                <a:solidFill>
                  <a:srgbClr val="4F81BD"/>
                </a:solidFill>
                <a:cs typeface="Calibri"/>
              </a:rPr>
              <a:t>bl</a:t>
            </a:r>
            <a:r>
              <a:rPr lang="en-US" sz="2800" spc="-15" dirty="0" err="1">
                <a:solidFill>
                  <a:srgbClr val="4F81BD"/>
                </a:solidFill>
                <a:cs typeface="Calibri"/>
              </a:rPr>
              <a:t>e</a:t>
            </a:r>
            <a:r>
              <a:rPr lang="en-US" sz="2800" dirty="0">
                <a:solidFill>
                  <a:srgbClr val="4F81BD"/>
                </a:solidFill>
                <a:cs typeface="Calibri"/>
              </a:rPr>
              <a:t> </a:t>
            </a:r>
            <a:r>
              <a:rPr lang="en-US" sz="2800" b="1" dirty="0">
                <a:solidFill>
                  <a:srgbClr val="7F7F7F"/>
                </a:solidFill>
                <a:cs typeface="Calibri"/>
              </a:rPr>
              <a:t>im</a:t>
            </a:r>
            <a:r>
              <a:rPr lang="en-US" sz="2800" b="1" spc="-15" dirty="0">
                <a:solidFill>
                  <a:srgbClr val="7F7F7F"/>
                </a:solidFill>
                <a:cs typeface="Calibri"/>
              </a:rPr>
              <a:t>port</a:t>
            </a:r>
            <a:r>
              <a:rPr lang="en-US" sz="2800" b="1" spc="-5" dirty="0">
                <a:solidFill>
                  <a:srgbClr val="7F7F7F"/>
                </a:solidFill>
                <a:cs typeface="Calibri"/>
              </a:rPr>
              <a:t> </a:t>
            </a:r>
            <a:r>
              <a:rPr lang="en-US" sz="2800" dirty="0" err="1">
                <a:solidFill>
                  <a:srgbClr val="9BBB59"/>
                </a:solidFill>
                <a:cs typeface="Calibri"/>
              </a:rPr>
              <a:t>Ex</a:t>
            </a:r>
            <a:r>
              <a:rPr lang="en-US" sz="2800" spc="-10" dirty="0" err="1">
                <a:solidFill>
                  <a:srgbClr val="9BBB59"/>
                </a:solidFill>
                <a:cs typeface="Calibri"/>
              </a:rPr>
              <a:t>tr</a:t>
            </a:r>
            <a:r>
              <a:rPr lang="en-US" sz="2800" dirty="0" err="1">
                <a:solidFill>
                  <a:srgbClr val="9BBB59"/>
                </a:solidFill>
                <a:cs typeface="Calibri"/>
              </a:rPr>
              <a:t>aT</a:t>
            </a:r>
            <a:r>
              <a:rPr lang="en-US" sz="2800" spc="-15" dirty="0" err="1">
                <a:solidFill>
                  <a:srgbClr val="9BBB59"/>
                </a:solidFill>
                <a:cs typeface="Calibri"/>
              </a:rPr>
              <a:t>ree</a:t>
            </a:r>
            <a:r>
              <a:rPr lang="en-US" sz="2800" dirty="0" err="1">
                <a:solidFill>
                  <a:srgbClr val="9BBB59"/>
                </a:solidFill>
                <a:cs typeface="Calibri"/>
              </a:rPr>
              <a:t>sClassiﬁ</a:t>
            </a:r>
            <a:r>
              <a:rPr lang="en-US" sz="2800" spc="-15" dirty="0" err="1">
                <a:solidFill>
                  <a:srgbClr val="9BBB59"/>
                </a:solidFill>
                <a:cs typeface="Calibri"/>
              </a:rPr>
              <a:t>er</a:t>
            </a:r>
            <a:r>
              <a:rPr lang="en-US" sz="2800" dirty="0">
                <a:solidFill>
                  <a:srgbClr val="7F7F7F"/>
                </a:solidFill>
                <a:cs typeface="Calibri"/>
              </a:rPr>
              <a:t>?</a:t>
            </a:r>
            <a:endParaRPr lang="en-US" sz="2800" dirty="0">
              <a:cs typeface="Calibri"/>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055814" y="1697309"/>
            <a:ext cx="8080375" cy="4314001"/>
          </a:xfrm>
          <a:prstGeom prst="rect">
            <a:avLst/>
          </a:prstGeom>
        </p:spPr>
        <p:txBody>
          <a:bodyPr vert="horz" wrap="square" lIns="0" tIns="0" rIns="0" bIns="0" rtlCol="0">
            <a:spAutoFit/>
          </a:bodyPr>
          <a:lstStyle/>
          <a:p>
            <a:pPr marL="12700"/>
            <a:r>
              <a:rPr sz="2800" b="1" dirty="0">
                <a:solidFill>
                  <a:srgbClr val="7F7F7F"/>
                </a:solidFill>
                <a:cs typeface="Calibri"/>
              </a:rPr>
              <a:t>fr</a:t>
            </a:r>
            <a:r>
              <a:rPr sz="2800" b="1" spc="-5" dirty="0">
                <a:solidFill>
                  <a:srgbClr val="7F7F7F"/>
                </a:solidFill>
                <a:cs typeface="Calibri"/>
              </a:rPr>
              <a:t>o</a:t>
            </a:r>
            <a:r>
              <a:rPr sz="2800" b="1" dirty="0">
                <a:solidFill>
                  <a:srgbClr val="7F7F7F"/>
                </a:solidFill>
                <a:cs typeface="Calibri"/>
              </a:rPr>
              <a:t>m </a:t>
            </a:r>
            <a:r>
              <a:rPr sz="2800" dirty="0">
                <a:solidFill>
                  <a:srgbClr val="4F81BD"/>
                </a:solidFill>
                <a:cs typeface="Calibri"/>
              </a:rPr>
              <a:t>s</a:t>
            </a:r>
            <a:r>
              <a:rPr sz="2800" spc="-15" dirty="0">
                <a:solidFill>
                  <a:srgbClr val="4F81BD"/>
                </a:solidFill>
                <a:cs typeface="Calibri"/>
              </a:rPr>
              <a:t>k</a:t>
            </a:r>
            <a:r>
              <a:rPr sz="2800" dirty="0">
                <a:solidFill>
                  <a:srgbClr val="4F81BD"/>
                </a:solidFill>
                <a:cs typeface="Calibri"/>
              </a:rPr>
              <a:t>l</a:t>
            </a:r>
            <a:r>
              <a:rPr sz="2800" spc="-15" dirty="0">
                <a:solidFill>
                  <a:srgbClr val="4F81BD"/>
                </a:solidFill>
                <a:cs typeface="Calibri"/>
              </a:rPr>
              <a:t>ear</a:t>
            </a:r>
            <a:r>
              <a:rPr sz="2800" dirty="0">
                <a:solidFill>
                  <a:srgbClr val="4F81BD"/>
                </a:solidFill>
                <a:cs typeface="Calibri"/>
              </a:rPr>
              <a:t>n</a:t>
            </a:r>
            <a:r>
              <a:rPr sz="2800" spc="-5" dirty="0">
                <a:solidFill>
                  <a:srgbClr val="4F81BD"/>
                </a:solidFill>
                <a:cs typeface="Calibri"/>
              </a:rPr>
              <a:t>.</a:t>
            </a:r>
            <a:r>
              <a:rPr sz="2800" spc="-15" dirty="0">
                <a:solidFill>
                  <a:srgbClr val="4F81BD"/>
                </a:solidFill>
                <a:cs typeface="Calibri"/>
              </a:rPr>
              <a:t>e</a:t>
            </a:r>
            <a:r>
              <a:rPr sz="2800" dirty="0">
                <a:solidFill>
                  <a:srgbClr val="4F81BD"/>
                </a:solidFill>
                <a:cs typeface="Calibri"/>
              </a:rPr>
              <a:t>ns</a:t>
            </a:r>
            <a:r>
              <a:rPr sz="2800" spc="-20" dirty="0">
                <a:solidFill>
                  <a:srgbClr val="4F81BD"/>
                </a:solidFill>
                <a:cs typeface="Calibri"/>
              </a:rPr>
              <a:t>em</a:t>
            </a:r>
            <a:r>
              <a:rPr sz="2800" dirty="0">
                <a:solidFill>
                  <a:srgbClr val="4F81BD"/>
                </a:solidFill>
                <a:cs typeface="Calibri"/>
              </a:rPr>
              <a:t>bl</a:t>
            </a:r>
            <a:r>
              <a:rPr sz="2800" spc="-15" dirty="0">
                <a:solidFill>
                  <a:srgbClr val="4F81BD"/>
                </a:solidFill>
                <a:cs typeface="Calibri"/>
              </a:rPr>
              <a:t>e</a:t>
            </a:r>
            <a:r>
              <a:rPr sz="2800" dirty="0">
                <a:solidFill>
                  <a:srgbClr val="4F81BD"/>
                </a:solidFill>
                <a:cs typeface="Calibri"/>
              </a:rPr>
              <a:t> </a:t>
            </a:r>
            <a:r>
              <a:rPr sz="2800" b="1" dirty="0">
                <a:solidFill>
                  <a:srgbClr val="7F7F7F"/>
                </a:solidFill>
                <a:cs typeface="Calibri"/>
              </a:rPr>
              <a:t>im</a:t>
            </a:r>
            <a:r>
              <a:rPr sz="2800" b="1" spc="-15" dirty="0">
                <a:solidFill>
                  <a:srgbClr val="7F7F7F"/>
                </a:solidFill>
                <a:cs typeface="Calibri"/>
              </a:rPr>
              <a:t>port</a:t>
            </a:r>
            <a:r>
              <a:rPr sz="2800" b="1" spc="-5" dirty="0">
                <a:solidFill>
                  <a:srgbClr val="7F7F7F"/>
                </a:solidFill>
                <a:cs typeface="Calibri"/>
              </a:rPr>
              <a:t> </a:t>
            </a:r>
            <a:r>
              <a:rPr sz="2800" dirty="0">
                <a:solidFill>
                  <a:srgbClr val="9BBB59"/>
                </a:solidFill>
                <a:cs typeface="Calibri"/>
              </a:rPr>
              <a:t>Rand</a:t>
            </a:r>
            <a:r>
              <a:rPr sz="2800" spc="-5" dirty="0">
                <a:solidFill>
                  <a:srgbClr val="9BBB59"/>
                </a:solidFill>
                <a:cs typeface="Calibri"/>
              </a:rPr>
              <a:t>o</a:t>
            </a:r>
            <a:r>
              <a:rPr sz="2800" spc="-25" dirty="0">
                <a:solidFill>
                  <a:srgbClr val="9BBB59"/>
                </a:solidFill>
                <a:cs typeface="Calibri"/>
              </a:rPr>
              <a:t>m</a:t>
            </a:r>
            <a:r>
              <a:rPr sz="2800" dirty="0">
                <a:solidFill>
                  <a:srgbClr val="9BBB59"/>
                </a:solidFill>
                <a:cs typeface="Calibri"/>
              </a:rPr>
              <a:t>F</a:t>
            </a:r>
            <a:r>
              <a:rPr sz="2800" spc="-5" dirty="0">
                <a:solidFill>
                  <a:srgbClr val="9BBB59"/>
                </a:solidFill>
                <a:cs typeface="Calibri"/>
              </a:rPr>
              <a:t>o</a:t>
            </a:r>
            <a:r>
              <a:rPr sz="2800" spc="-15" dirty="0">
                <a:solidFill>
                  <a:srgbClr val="9BBB59"/>
                </a:solidFill>
                <a:cs typeface="Calibri"/>
              </a:rPr>
              <a:t>re</a:t>
            </a:r>
            <a:r>
              <a:rPr sz="2800" dirty="0">
                <a:solidFill>
                  <a:srgbClr val="9BBB59"/>
                </a:solidFill>
                <a:cs typeface="Calibri"/>
              </a:rPr>
              <a:t>stClassiﬁ</a:t>
            </a:r>
            <a:r>
              <a:rPr sz="2800" spc="-15" dirty="0">
                <a:solidFill>
                  <a:srgbClr val="9BBB59"/>
                </a:solidFill>
                <a:cs typeface="Calibri"/>
              </a:rPr>
              <a:t>er</a:t>
            </a:r>
            <a:endParaRPr sz="2800" dirty="0">
              <a:cs typeface="Calibri"/>
            </a:endParaRPr>
          </a:p>
          <a:p>
            <a:pPr>
              <a:spcBef>
                <a:spcPts val="5"/>
              </a:spcBef>
            </a:pPr>
            <a:endParaRPr sz="2900" dirty="0">
              <a:cs typeface="Times New Roman"/>
            </a:endParaRPr>
          </a:p>
          <a:p>
            <a:pPr marL="12700"/>
            <a:r>
              <a:rPr sz="2800" b="1" dirty="0">
                <a:solidFill>
                  <a:srgbClr val="7F7F7F"/>
                </a:solidFill>
                <a:cs typeface="Calibri"/>
              </a:rPr>
              <a:t>fr</a:t>
            </a:r>
            <a:r>
              <a:rPr sz="2800" b="1" spc="-5" dirty="0">
                <a:solidFill>
                  <a:srgbClr val="7F7F7F"/>
                </a:solidFill>
                <a:cs typeface="Calibri"/>
              </a:rPr>
              <a:t>o</a:t>
            </a:r>
            <a:r>
              <a:rPr sz="2800" b="1" dirty="0">
                <a:solidFill>
                  <a:srgbClr val="7F7F7F"/>
                </a:solidFill>
                <a:cs typeface="Calibri"/>
              </a:rPr>
              <a:t>m </a:t>
            </a:r>
            <a:r>
              <a:rPr sz="2800" dirty="0">
                <a:solidFill>
                  <a:srgbClr val="4F81BD"/>
                </a:solidFill>
                <a:cs typeface="Calibri"/>
              </a:rPr>
              <a:t>s</a:t>
            </a:r>
            <a:r>
              <a:rPr sz="2800" spc="-15" dirty="0">
                <a:solidFill>
                  <a:srgbClr val="4F81BD"/>
                </a:solidFill>
                <a:cs typeface="Calibri"/>
              </a:rPr>
              <a:t>k</a:t>
            </a:r>
            <a:r>
              <a:rPr sz="2800" dirty="0">
                <a:solidFill>
                  <a:srgbClr val="4F81BD"/>
                </a:solidFill>
                <a:cs typeface="Calibri"/>
              </a:rPr>
              <a:t>l</a:t>
            </a:r>
            <a:r>
              <a:rPr sz="2800" spc="-15" dirty="0">
                <a:solidFill>
                  <a:srgbClr val="4F81BD"/>
                </a:solidFill>
                <a:cs typeface="Calibri"/>
              </a:rPr>
              <a:t>ear</a:t>
            </a:r>
            <a:r>
              <a:rPr sz="2800" dirty="0">
                <a:solidFill>
                  <a:srgbClr val="4F81BD"/>
                </a:solidFill>
                <a:cs typeface="Calibri"/>
              </a:rPr>
              <a:t>n</a:t>
            </a:r>
            <a:r>
              <a:rPr sz="2800" spc="-5" dirty="0">
                <a:solidFill>
                  <a:srgbClr val="4F81BD"/>
                </a:solidFill>
                <a:cs typeface="Calibri"/>
              </a:rPr>
              <a:t>.</a:t>
            </a:r>
            <a:r>
              <a:rPr sz="2800" spc="-15" dirty="0">
                <a:solidFill>
                  <a:srgbClr val="4F81BD"/>
                </a:solidFill>
                <a:cs typeface="Calibri"/>
              </a:rPr>
              <a:t>e</a:t>
            </a:r>
            <a:r>
              <a:rPr sz="2800" dirty="0">
                <a:solidFill>
                  <a:srgbClr val="4F81BD"/>
                </a:solidFill>
                <a:cs typeface="Calibri"/>
              </a:rPr>
              <a:t>ns</a:t>
            </a:r>
            <a:r>
              <a:rPr sz="2800" spc="-20" dirty="0">
                <a:solidFill>
                  <a:srgbClr val="4F81BD"/>
                </a:solidFill>
                <a:cs typeface="Calibri"/>
              </a:rPr>
              <a:t>em</a:t>
            </a:r>
            <a:r>
              <a:rPr sz="2800" dirty="0">
                <a:solidFill>
                  <a:srgbClr val="4F81BD"/>
                </a:solidFill>
                <a:cs typeface="Calibri"/>
              </a:rPr>
              <a:t>bl</a:t>
            </a:r>
            <a:r>
              <a:rPr sz="2800" spc="-15" dirty="0">
                <a:solidFill>
                  <a:srgbClr val="4F81BD"/>
                </a:solidFill>
                <a:cs typeface="Calibri"/>
              </a:rPr>
              <a:t>e</a:t>
            </a:r>
            <a:r>
              <a:rPr sz="2800" dirty="0">
                <a:solidFill>
                  <a:srgbClr val="4F81BD"/>
                </a:solidFill>
                <a:cs typeface="Calibri"/>
              </a:rPr>
              <a:t> </a:t>
            </a:r>
            <a:r>
              <a:rPr sz="2800" b="1" dirty="0">
                <a:solidFill>
                  <a:srgbClr val="7F7F7F"/>
                </a:solidFill>
                <a:cs typeface="Calibri"/>
              </a:rPr>
              <a:t>im</a:t>
            </a:r>
            <a:r>
              <a:rPr sz="2800" b="1" spc="-15" dirty="0">
                <a:solidFill>
                  <a:srgbClr val="7F7F7F"/>
                </a:solidFill>
                <a:cs typeface="Calibri"/>
              </a:rPr>
              <a:t>port</a:t>
            </a:r>
            <a:r>
              <a:rPr sz="2800" b="1" spc="-5" dirty="0">
                <a:solidFill>
                  <a:srgbClr val="7F7F7F"/>
                </a:solidFill>
                <a:cs typeface="Calibri"/>
              </a:rPr>
              <a:t> </a:t>
            </a:r>
            <a:r>
              <a:rPr sz="2800" dirty="0" err="1">
                <a:solidFill>
                  <a:srgbClr val="9BBB59"/>
                </a:solidFill>
                <a:cs typeface="Calibri"/>
              </a:rPr>
              <a:t>Rand</a:t>
            </a:r>
            <a:r>
              <a:rPr sz="2800" spc="-5" dirty="0" err="1">
                <a:solidFill>
                  <a:srgbClr val="9BBB59"/>
                </a:solidFill>
                <a:cs typeface="Calibri"/>
              </a:rPr>
              <a:t>o</a:t>
            </a:r>
            <a:r>
              <a:rPr sz="2800" spc="-25" dirty="0" err="1">
                <a:solidFill>
                  <a:srgbClr val="9BBB59"/>
                </a:solidFill>
                <a:cs typeface="Calibri"/>
              </a:rPr>
              <a:t>m</a:t>
            </a:r>
            <a:r>
              <a:rPr sz="2800" dirty="0" err="1">
                <a:solidFill>
                  <a:srgbClr val="9BBB59"/>
                </a:solidFill>
                <a:cs typeface="Calibri"/>
              </a:rPr>
              <a:t>F</a:t>
            </a:r>
            <a:r>
              <a:rPr sz="2800" spc="-5" dirty="0" err="1">
                <a:solidFill>
                  <a:srgbClr val="9BBB59"/>
                </a:solidFill>
                <a:cs typeface="Calibri"/>
              </a:rPr>
              <a:t>o</a:t>
            </a:r>
            <a:r>
              <a:rPr sz="2800" spc="-15" dirty="0" err="1">
                <a:solidFill>
                  <a:srgbClr val="9BBB59"/>
                </a:solidFill>
                <a:cs typeface="Calibri"/>
              </a:rPr>
              <a:t>re</a:t>
            </a:r>
            <a:r>
              <a:rPr sz="2800" dirty="0" err="1">
                <a:solidFill>
                  <a:srgbClr val="9BBB59"/>
                </a:solidFill>
                <a:cs typeface="Calibri"/>
              </a:rPr>
              <a:t>s</a:t>
            </a:r>
            <a:r>
              <a:rPr sz="2800" spc="-15" dirty="0" err="1">
                <a:solidFill>
                  <a:srgbClr val="9BBB59"/>
                </a:solidFill>
                <a:cs typeface="Calibri"/>
              </a:rPr>
              <a:t>tRegre</a:t>
            </a:r>
            <a:r>
              <a:rPr sz="2800" dirty="0" err="1">
                <a:solidFill>
                  <a:srgbClr val="9BBB59"/>
                </a:solidFill>
                <a:cs typeface="Calibri"/>
              </a:rPr>
              <a:t>ss</a:t>
            </a:r>
            <a:r>
              <a:rPr sz="2800" spc="-5" dirty="0" err="1">
                <a:solidFill>
                  <a:srgbClr val="9BBB59"/>
                </a:solidFill>
                <a:cs typeface="Calibri"/>
              </a:rPr>
              <a:t>o</a:t>
            </a:r>
            <a:r>
              <a:rPr sz="2800" spc="-10" dirty="0" err="1">
                <a:solidFill>
                  <a:srgbClr val="9BBB59"/>
                </a:solidFill>
                <a:cs typeface="Calibri"/>
              </a:rPr>
              <a:t>r</a:t>
            </a:r>
            <a:endParaRPr lang="en-US" sz="2800" spc="-10" dirty="0">
              <a:solidFill>
                <a:srgbClr val="9BBB59"/>
              </a:solidFill>
              <a:cs typeface="Calibri"/>
            </a:endParaRPr>
          </a:p>
          <a:p>
            <a:pPr marL="12700"/>
            <a:endParaRPr lang="en-US" sz="2800" spc="-10" dirty="0">
              <a:solidFill>
                <a:srgbClr val="9BBB59"/>
              </a:solidFill>
              <a:cs typeface="Calibri"/>
            </a:endParaRPr>
          </a:p>
          <a:p>
            <a:pPr marL="12700"/>
            <a:endParaRPr lang="en-US" sz="2800" spc="-10" dirty="0">
              <a:solidFill>
                <a:srgbClr val="9BBB59"/>
              </a:solidFill>
              <a:cs typeface="Calibri"/>
            </a:endParaRPr>
          </a:p>
          <a:p>
            <a:pPr marL="12700" marR="5080">
              <a:lnSpc>
                <a:spcPct val="101200"/>
              </a:lnSpc>
            </a:pPr>
            <a:r>
              <a:rPr lang="en-US" sz="2800" b="1" dirty="0">
                <a:solidFill>
                  <a:srgbClr val="7F7F7F"/>
                </a:solidFill>
                <a:cs typeface="Calibri"/>
              </a:rPr>
              <a:t>fr</a:t>
            </a:r>
            <a:r>
              <a:rPr lang="en-US" sz="2800" b="1" spc="-5" dirty="0">
                <a:solidFill>
                  <a:srgbClr val="7F7F7F"/>
                </a:solidFill>
                <a:cs typeface="Calibri"/>
              </a:rPr>
              <a:t>o</a:t>
            </a:r>
            <a:r>
              <a:rPr lang="en-US" sz="2800" b="1" dirty="0">
                <a:solidFill>
                  <a:srgbClr val="7F7F7F"/>
                </a:solidFill>
                <a:cs typeface="Calibri"/>
              </a:rPr>
              <a:t>m </a:t>
            </a:r>
            <a:r>
              <a:rPr lang="en-US" sz="2800" dirty="0" err="1">
                <a:solidFill>
                  <a:srgbClr val="4F81BD"/>
                </a:solidFill>
                <a:cs typeface="Calibri"/>
              </a:rPr>
              <a:t>s</a:t>
            </a:r>
            <a:r>
              <a:rPr lang="en-US" sz="2800" spc="-15" dirty="0" err="1">
                <a:solidFill>
                  <a:srgbClr val="4F81BD"/>
                </a:solidFill>
                <a:cs typeface="Calibri"/>
              </a:rPr>
              <a:t>k</a:t>
            </a:r>
            <a:r>
              <a:rPr lang="en-US" sz="2800" dirty="0" err="1">
                <a:solidFill>
                  <a:srgbClr val="4F81BD"/>
                </a:solidFill>
                <a:cs typeface="Calibri"/>
              </a:rPr>
              <a:t>l</a:t>
            </a:r>
            <a:r>
              <a:rPr lang="en-US" sz="2800" spc="-15" dirty="0" err="1">
                <a:solidFill>
                  <a:srgbClr val="4F81BD"/>
                </a:solidFill>
                <a:cs typeface="Calibri"/>
              </a:rPr>
              <a:t>ear</a:t>
            </a:r>
            <a:r>
              <a:rPr lang="en-US" sz="2800" dirty="0" err="1">
                <a:solidFill>
                  <a:srgbClr val="4F81BD"/>
                </a:solidFill>
                <a:cs typeface="Calibri"/>
              </a:rPr>
              <a:t>n</a:t>
            </a:r>
            <a:r>
              <a:rPr lang="en-US" sz="2800" spc="-5" dirty="0" err="1">
                <a:solidFill>
                  <a:srgbClr val="4F81BD"/>
                </a:solidFill>
                <a:cs typeface="Calibri"/>
              </a:rPr>
              <a:t>.</a:t>
            </a:r>
            <a:r>
              <a:rPr lang="en-US" sz="2800" spc="-15" dirty="0" err="1">
                <a:solidFill>
                  <a:srgbClr val="4F81BD"/>
                </a:solidFill>
                <a:cs typeface="Calibri"/>
              </a:rPr>
              <a:t>e</a:t>
            </a:r>
            <a:r>
              <a:rPr lang="en-US" sz="2800" dirty="0" err="1">
                <a:solidFill>
                  <a:srgbClr val="4F81BD"/>
                </a:solidFill>
                <a:cs typeface="Calibri"/>
              </a:rPr>
              <a:t>ns</a:t>
            </a:r>
            <a:r>
              <a:rPr lang="en-US" sz="2800" spc="-20" dirty="0" err="1">
                <a:solidFill>
                  <a:srgbClr val="4F81BD"/>
                </a:solidFill>
                <a:cs typeface="Calibri"/>
              </a:rPr>
              <a:t>em</a:t>
            </a:r>
            <a:r>
              <a:rPr lang="en-US" sz="2800" dirty="0" err="1">
                <a:solidFill>
                  <a:srgbClr val="4F81BD"/>
                </a:solidFill>
                <a:cs typeface="Calibri"/>
              </a:rPr>
              <a:t>bl</a:t>
            </a:r>
            <a:r>
              <a:rPr lang="en-US" sz="2800" spc="-15" dirty="0" err="1">
                <a:solidFill>
                  <a:srgbClr val="4F81BD"/>
                </a:solidFill>
                <a:cs typeface="Calibri"/>
              </a:rPr>
              <a:t>e</a:t>
            </a:r>
            <a:r>
              <a:rPr lang="en-US" sz="2800" dirty="0">
                <a:solidFill>
                  <a:srgbClr val="4F81BD"/>
                </a:solidFill>
                <a:cs typeface="Calibri"/>
              </a:rPr>
              <a:t> </a:t>
            </a:r>
            <a:r>
              <a:rPr lang="en-US" sz="2800" b="1" dirty="0">
                <a:solidFill>
                  <a:srgbClr val="7F7F7F"/>
                </a:solidFill>
                <a:cs typeface="Calibri"/>
              </a:rPr>
              <a:t>im</a:t>
            </a:r>
            <a:r>
              <a:rPr lang="en-US" sz="2800" b="1" spc="-15" dirty="0">
                <a:solidFill>
                  <a:srgbClr val="7F7F7F"/>
                </a:solidFill>
                <a:cs typeface="Calibri"/>
              </a:rPr>
              <a:t>port</a:t>
            </a:r>
            <a:r>
              <a:rPr lang="en-US" sz="2800" b="1" spc="-5" dirty="0">
                <a:solidFill>
                  <a:srgbClr val="7F7F7F"/>
                </a:solidFill>
                <a:cs typeface="Calibri"/>
              </a:rPr>
              <a:t> </a:t>
            </a:r>
            <a:r>
              <a:rPr lang="en-US" sz="2800" dirty="0" err="1">
                <a:solidFill>
                  <a:srgbClr val="9BBB59"/>
                </a:solidFill>
                <a:cs typeface="Calibri"/>
              </a:rPr>
              <a:t>Ex</a:t>
            </a:r>
            <a:r>
              <a:rPr lang="en-US" sz="2800" spc="-10" dirty="0" err="1">
                <a:solidFill>
                  <a:srgbClr val="9BBB59"/>
                </a:solidFill>
                <a:cs typeface="Calibri"/>
              </a:rPr>
              <a:t>tr</a:t>
            </a:r>
            <a:r>
              <a:rPr lang="en-US" sz="2800" dirty="0" err="1">
                <a:solidFill>
                  <a:srgbClr val="9BBB59"/>
                </a:solidFill>
                <a:cs typeface="Calibri"/>
              </a:rPr>
              <a:t>aT</a:t>
            </a:r>
            <a:r>
              <a:rPr lang="en-US" sz="2800" spc="-15" dirty="0" err="1">
                <a:solidFill>
                  <a:srgbClr val="9BBB59"/>
                </a:solidFill>
                <a:cs typeface="Calibri"/>
              </a:rPr>
              <a:t>ree</a:t>
            </a:r>
            <a:r>
              <a:rPr lang="en-US" sz="2800" dirty="0" err="1">
                <a:solidFill>
                  <a:srgbClr val="9BBB59"/>
                </a:solidFill>
                <a:cs typeface="Calibri"/>
              </a:rPr>
              <a:t>sClassiﬁ</a:t>
            </a:r>
            <a:r>
              <a:rPr lang="en-US" sz="2800" spc="-15" dirty="0" err="1">
                <a:solidFill>
                  <a:srgbClr val="9BBB59"/>
                </a:solidFill>
                <a:cs typeface="Calibri"/>
              </a:rPr>
              <a:t>er</a:t>
            </a:r>
            <a:r>
              <a:rPr lang="en-US" sz="2800" spc="-10" dirty="0">
                <a:solidFill>
                  <a:srgbClr val="9BBB59"/>
                </a:solidFill>
                <a:cs typeface="Calibri"/>
              </a:rPr>
              <a:t> </a:t>
            </a:r>
          </a:p>
          <a:p>
            <a:pPr marL="12700" marR="5080">
              <a:lnSpc>
                <a:spcPct val="101200"/>
              </a:lnSpc>
            </a:pPr>
            <a:r>
              <a:rPr lang="en-US" sz="2800" dirty="0">
                <a:solidFill>
                  <a:srgbClr val="F79646"/>
                </a:solidFill>
                <a:cs typeface="Calibri"/>
              </a:rPr>
              <a:t>E</a:t>
            </a:r>
            <a:r>
              <a:rPr lang="en-US" sz="2800" spc="-15" dirty="0">
                <a:solidFill>
                  <a:srgbClr val="F79646"/>
                </a:solidFill>
                <a:cs typeface="Calibri"/>
              </a:rPr>
              <a:t>ve</a:t>
            </a:r>
            <a:r>
              <a:rPr lang="en-US" sz="2800" dirty="0">
                <a:solidFill>
                  <a:srgbClr val="F79646"/>
                </a:solidFill>
                <a:cs typeface="Calibri"/>
              </a:rPr>
              <a:t>n </a:t>
            </a:r>
            <a:r>
              <a:rPr lang="en-US" sz="2800" spc="-25" dirty="0">
                <a:solidFill>
                  <a:srgbClr val="F79646"/>
                </a:solidFill>
                <a:cs typeface="Calibri"/>
              </a:rPr>
              <a:t>m</a:t>
            </a:r>
            <a:r>
              <a:rPr lang="en-US" sz="2800" spc="-5" dirty="0">
                <a:solidFill>
                  <a:srgbClr val="F79646"/>
                </a:solidFill>
                <a:cs typeface="Calibri"/>
              </a:rPr>
              <a:t>o</a:t>
            </a:r>
            <a:r>
              <a:rPr lang="en-US" sz="2800" spc="-15" dirty="0">
                <a:solidFill>
                  <a:srgbClr val="F79646"/>
                </a:solidFill>
                <a:cs typeface="Calibri"/>
              </a:rPr>
              <a:t>re</a:t>
            </a:r>
            <a:r>
              <a:rPr lang="en-US" sz="2800" dirty="0">
                <a:solidFill>
                  <a:srgbClr val="F79646"/>
                </a:solidFill>
                <a:cs typeface="Calibri"/>
              </a:rPr>
              <a:t> </a:t>
            </a:r>
            <a:r>
              <a:rPr lang="en-US" sz="2800" spc="-10" dirty="0">
                <a:solidFill>
                  <a:srgbClr val="F79646"/>
                </a:solidFill>
                <a:cs typeface="Calibri"/>
              </a:rPr>
              <a:t>r</a:t>
            </a:r>
            <a:r>
              <a:rPr lang="en-US" sz="2800" dirty="0">
                <a:solidFill>
                  <a:srgbClr val="F79646"/>
                </a:solidFill>
                <a:cs typeface="Calibri"/>
              </a:rPr>
              <a:t>and</a:t>
            </a:r>
            <a:r>
              <a:rPr lang="en-US" sz="2800" spc="-5" dirty="0">
                <a:solidFill>
                  <a:srgbClr val="F79646"/>
                </a:solidFill>
                <a:cs typeface="Calibri"/>
              </a:rPr>
              <a:t>o</a:t>
            </a:r>
            <a:r>
              <a:rPr lang="en-US" sz="2800" spc="-25" dirty="0">
                <a:solidFill>
                  <a:srgbClr val="F79646"/>
                </a:solidFill>
                <a:cs typeface="Calibri"/>
              </a:rPr>
              <a:t>m</a:t>
            </a:r>
            <a:r>
              <a:rPr lang="en-US" sz="2800" dirty="0">
                <a:solidFill>
                  <a:srgbClr val="F79646"/>
                </a:solidFill>
                <a:cs typeface="Calibri"/>
              </a:rPr>
              <a:t>i</a:t>
            </a:r>
            <a:r>
              <a:rPr lang="en-US" sz="2800" spc="-15" dirty="0">
                <a:solidFill>
                  <a:srgbClr val="F79646"/>
                </a:solidFill>
                <a:cs typeface="Calibri"/>
              </a:rPr>
              <a:t>ze</a:t>
            </a:r>
            <a:r>
              <a:rPr lang="en-US" sz="2800" dirty="0">
                <a:solidFill>
                  <a:srgbClr val="F79646"/>
                </a:solidFill>
                <a:cs typeface="Calibri"/>
              </a:rPr>
              <a:t>d</a:t>
            </a:r>
            <a:r>
              <a:rPr lang="en-US" sz="2800" spc="-10" dirty="0">
                <a:solidFill>
                  <a:srgbClr val="F79646"/>
                </a:solidFill>
                <a:cs typeface="Calibri"/>
              </a:rPr>
              <a:t>:</a:t>
            </a:r>
          </a:p>
          <a:p>
            <a:pPr marL="12700" marR="5080">
              <a:lnSpc>
                <a:spcPct val="101200"/>
              </a:lnSpc>
            </a:pPr>
            <a:r>
              <a:rPr lang="en-US" sz="2800" dirty="0">
                <a:solidFill>
                  <a:srgbClr val="7F7F7F"/>
                </a:solidFill>
                <a:cs typeface="Calibri"/>
              </a:rPr>
              <a:t>F</a:t>
            </a:r>
            <a:r>
              <a:rPr lang="en-US" sz="2800" spc="-5" dirty="0">
                <a:solidFill>
                  <a:srgbClr val="7F7F7F"/>
                </a:solidFill>
                <a:cs typeface="Calibri"/>
              </a:rPr>
              <a:t>o</a:t>
            </a:r>
            <a:r>
              <a:rPr lang="en-US" sz="2800" spc="-10" dirty="0">
                <a:solidFill>
                  <a:srgbClr val="7F7F7F"/>
                </a:solidFill>
                <a:cs typeface="Calibri"/>
              </a:rPr>
              <a:t>r</a:t>
            </a:r>
            <a:r>
              <a:rPr lang="en-US" sz="2800" dirty="0">
                <a:solidFill>
                  <a:srgbClr val="7F7F7F"/>
                </a:solidFill>
                <a:cs typeface="Calibri"/>
              </a:rPr>
              <a:t> </a:t>
            </a:r>
            <a:r>
              <a:rPr lang="en-US" sz="2800" spc="-15" dirty="0">
                <a:solidFill>
                  <a:srgbClr val="7F7F7F"/>
                </a:solidFill>
                <a:cs typeface="Calibri"/>
              </a:rPr>
              <a:t>eac</a:t>
            </a:r>
            <a:r>
              <a:rPr lang="en-US" sz="2800" dirty="0">
                <a:solidFill>
                  <a:srgbClr val="7F7F7F"/>
                </a:solidFill>
                <a:cs typeface="Calibri"/>
              </a:rPr>
              <a:t>h f</a:t>
            </a:r>
            <a:r>
              <a:rPr lang="en-US" sz="2800" spc="-15" dirty="0">
                <a:solidFill>
                  <a:srgbClr val="7F7F7F"/>
                </a:solidFill>
                <a:cs typeface="Calibri"/>
              </a:rPr>
              <a:t>e</a:t>
            </a:r>
            <a:r>
              <a:rPr lang="en-US" sz="2800" dirty="0">
                <a:solidFill>
                  <a:srgbClr val="7F7F7F"/>
                </a:solidFill>
                <a:cs typeface="Calibri"/>
              </a:rPr>
              <a:t>atu</a:t>
            </a:r>
            <a:r>
              <a:rPr lang="en-US" sz="2800" spc="-15" dirty="0">
                <a:solidFill>
                  <a:srgbClr val="7F7F7F"/>
                </a:solidFill>
                <a:cs typeface="Calibri"/>
              </a:rPr>
              <a:t>re,</a:t>
            </a:r>
            <a:r>
              <a:rPr lang="en-US" sz="2800" dirty="0">
                <a:solidFill>
                  <a:srgbClr val="7F7F7F"/>
                </a:solidFill>
                <a:cs typeface="Calibri"/>
              </a:rPr>
              <a:t> spli</a:t>
            </a:r>
            <a:r>
              <a:rPr lang="en-US" sz="2800" spc="-10" dirty="0">
                <a:solidFill>
                  <a:srgbClr val="7F7F7F"/>
                </a:solidFill>
                <a:cs typeface="Calibri"/>
              </a:rPr>
              <a:t>t</a:t>
            </a:r>
            <a:r>
              <a:rPr lang="en-US" sz="2800" dirty="0">
                <a:solidFill>
                  <a:srgbClr val="7F7F7F"/>
                </a:solidFill>
                <a:cs typeface="Calibri"/>
              </a:rPr>
              <a:t> </a:t>
            </a:r>
            <a:r>
              <a:rPr lang="en-US" sz="2800" spc="-10" dirty="0">
                <a:solidFill>
                  <a:srgbClr val="7F7F7F"/>
                </a:solidFill>
                <a:cs typeface="Calibri"/>
              </a:rPr>
              <a:t>r</a:t>
            </a:r>
            <a:r>
              <a:rPr lang="en-US" sz="2800" dirty="0">
                <a:solidFill>
                  <a:srgbClr val="7F7F7F"/>
                </a:solidFill>
                <a:cs typeface="Calibri"/>
              </a:rPr>
              <a:t>ul</a:t>
            </a:r>
            <a:r>
              <a:rPr lang="en-US" sz="2800" spc="-15" dirty="0">
                <a:solidFill>
                  <a:srgbClr val="7F7F7F"/>
                </a:solidFill>
                <a:cs typeface="Calibri"/>
              </a:rPr>
              <a:t>e</a:t>
            </a:r>
            <a:r>
              <a:rPr lang="en-US" sz="2800" dirty="0">
                <a:solidFill>
                  <a:srgbClr val="7F7F7F"/>
                </a:solidFill>
                <a:cs typeface="Calibri"/>
              </a:rPr>
              <a:t> is </a:t>
            </a:r>
            <a:r>
              <a:rPr lang="en-US" sz="2800" spc="-10" dirty="0">
                <a:solidFill>
                  <a:srgbClr val="7F7F7F"/>
                </a:solidFill>
                <a:cs typeface="Calibri"/>
              </a:rPr>
              <a:t>r</a:t>
            </a:r>
            <a:r>
              <a:rPr lang="en-US" sz="2800" dirty="0">
                <a:solidFill>
                  <a:srgbClr val="7F7F7F"/>
                </a:solidFill>
                <a:cs typeface="Calibri"/>
              </a:rPr>
              <a:t>and</a:t>
            </a:r>
            <a:r>
              <a:rPr lang="en-US" sz="2800" spc="-5" dirty="0">
                <a:solidFill>
                  <a:srgbClr val="7F7F7F"/>
                </a:solidFill>
                <a:cs typeface="Calibri"/>
              </a:rPr>
              <a:t>o</a:t>
            </a:r>
            <a:r>
              <a:rPr lang="en-US" sz="2800" spc="-15" dirty="0">
                <a:solidFill>
                  <a:srgbClr val="7F7F7F"/>
                </a:solidFill>
                <a:cs typeface="Calibri"/>
              </a:rPr>
              <a:t>m,</a:t>
            </a:r>
            <a:r>
              <a:rPr lang="en-US" sz="2800" dirty="0">
                <a:solidFill>
                  <a:srgbClr val="7F7F7F"/>
                </a:solidFill>
                <a:cs typeface="Calibri"/>
              </a:rPr>
              <a:t> n</a:t>
            </a:r>
            <a:r>
              <a:rPr lang="en-US" sz="2800" spc="-5" dirty="0">
                <a:solidFill>
                  <a:srgbClr val="7F7F7F"/>
                </a:solidFill>
                <a:cs typeface="Calibri"/>
              </a:rPr>
              <a:t>o</a:t>
            </a:r>
            <a:r>
              <a:rPr lang="en-US" sz="2800" spc="-10" dirty="0">
                <a:solidFill>
                  <a:srgbClr val="7F7F7F"/>
                </a:solidFill>
                <a:cs typeface="Calibri"/>
              </a:rPr>
              <a:t>t</a:t>
            </a:r>
            <a:r>
              <a:rPr lang="en-US" sz="2800" dirty="0">
                <a:solidFill>
                  <a:srgbClr val="7F7F7F"/>
                </a:solidFill>
                <a:cs typeface="Calibri"/>
              </a:rPr>
              <a:t> </a:t>
            </a:r>
            <a:r>
              <a:rPr lang="en-US" sz="2800" spc="-5" dirty="0">
                <a:solidFill>
                  <a:srgbClr val="7F7F7F"/>
                </a:solidFill>
                <a:cs typeface="Calibri"/>
              </a:rPr>
              <a:t>o</a:t>
            </a:r>
            <a:r>
              <a:rPr lang="en-US" sz="2800" dirty="0">
                <a:solidFill>
                  <a:srgbClr val="7F7F7F"/>
                </a:solidFill>
                <a:cs typeface="Calibri"/>
              </a:rPr>
              <a:t>ptimal</a:t>
            </a:r>
            <a:endParaRPr lang="en-US" sz="2800" dirty="0">
              <a:cs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42989" y="308315"/>
            <a:ext cx="7966709" cy="974626"/>
          </a:xfrm>
          <a:prstGeom prst="rect">
            <a:avLst/>
          </a:prstGeom>
        </p:spPr>
        <p:txBody>
          <a:bodyPr vert="horz" wrap="square" lIns="0" tIns="0" rIns="0" bIns="0" rtlCol="0">
            <a:spAutoFit/>
          </a:bodyPr>
          <a:lstStyle/>
          <a:p>
            <a:pPr marL="12700" marR="5080">
              <a:lnSpc>
                <a:spcPts val="3800"/>
              </a:lnSpc>
            </a:pPr>
            <a:r>
              <a:rPr sz="3200" dirty="0">
                <a:solidFill>
                  <a:srgbClr val="9BBB59"/>
                </a:solidFill>
                <a:latin typeface="+mj-lt"/>
                <a:cs typeface="Calibri"/>
              </a:rPr>
              <a:t>E</a:t>
            </a:r>
            <a:r>
              <a:rPr sz="3200" spc="-15" dirty="0">
                <a:solidFill>
                  <a:srgbClr val="9BBB59"/>
                </a:solidFill>
                <a:latin typeface="+mj-lt"/>
                <a:cs typeface="Calibri"/>
              </a:rPr>
              <a:t>ach inner n</a:t>
            </a:r>
            <a:r>
              <a:rPr sz="3200" spc="-5" dirty="0">
                <a:solidFill>
                  <a:srgbClr val="9BBB59"/>
                </a:solidFill>
                <a:latin typeface="+mj-lt"/>
                <a:cs typeface="Calibri"/>
              </a:rPr>
              <a:t>o</a:t>
            </a:r>
            <a:r>
              <a:rPr sz="3200" dirty="0">
                <a:solidFill>
                  <a:srgbClr val="9BBB59"/>
                </a:solidFill>
                <a:latin typeface="+mj-lt"/>
                <a:cs typeface="Calibri"/>
              </a:rPr>
              <a:t>d</a:t>
            </a:r>
            <a:r>
              <a:rPr sz="3200" spc="-20" dirty="0">
                <a:solidFill>
                  <a:srgbClr val="9BBB59"/>
                </a:solidFill>
                <a:latin typeface="+mj-lt"/>
                <a:cs typeface="Calibri"/>
              </a:rPr>
              <a:t>e</a:t>
            </a:r>
            <a:r>
              <a:rPr sz="3200" dirty="0">
                <a:solidFill>
                  <a:srgbClr val="9BBB59"/>
                </a:solidFill>
                <a:latin typeface="+mj-lt"/>
                <a:cs typeface="Calibri"/>
              </a:rPr>
              <a:t> is a d</a:t>
            </a:r>
            <a:r>
              <a:rPr sz="3200" spc="-15" dirty="0">
                <a:solidFill>
                  <a:srgbClr val="9BBB59"/>
                </a:solidFill>
                <a:latin typeface="+mj-lt"/>
                <a:cs typeface="Calibri"/>
              </a:rPr>
              <a:t>ec</a:t>
            </a:r>
            <a:r>
              <a:rPr sz="3200" dirty="0">
                <a:solidFill>
                  <a:srgbClr val="9BBB59"/>
                </a:solidFill>
                <a:latin typeface="+mj-lt"/>
                <a:cs typeface="Calibri"/>
              </a:rPr>
              <a:t>isi</a:t>
            </a:r>
            <a:r>
              <a:rPr sz="3200" spc="-5" dirty="0">
                <a:solidFill>
                  <a:srgbClr val="9BBB59"/>
                </a:solidFill>
                <a:latin typeface="+mj-lt"/>
                <a:cs typeface="Calibri"/>
              </a:rPr>
              <a:t>o</a:t>
            </a:r>
            <a:r>
              <a:rPr sz="3200" dirty="0">
                <a:solidFill>
                  <a:srgbClr val="9BBB59"/>
                </a:solidFill>
                <a:latin typeface="+mj-lt"/>
                <a:cs typeface="Calibri"/>
              </a:rPr>
              <a:t>n bas</a:t>
            </a:r>
            <a:r>
              <a:rPr sz="3200" spc="-20" dirty="0">
                <a:solidFill>
                  <a:srgbClr val="9BBB59"/>
                </a:solidFill>
                <a:latin typeface="+mj-lt"/>
                <a:cs typeface="Calibri"/>
              </a:rPr>
              <a:t>e</a:t>
            </a:r>
            <a:r>
              <a:rPr sz="3200" dirty="0">
                <a:solidFill>
                  <a:srgbClr val="9BBB59"/>
                </a:solidFill>
                <a:latin typeface="+mj-lt"/>
                <a:cs typeface="Calibri"/>
              </a:rPr>
              <a:t>d </a:t>
            </a:r>
            <a:r>
              <a:rPr sz="3200" spc="-5" dirty="0">
                <a:solidFill>
                  <a:srgbClr val="9BBB59"/>
                </a:solidFill>
                <a:latin typeface="+mj-lt"/>
                <a:cs typeface="Calibri"/>
              </a:rPr>
              <a:t>o</a:t>
            </a:r>
            <a:r>
              <a:rPr sz="3200" dirty="0">
                <a:solidFill>
                  <a:srgbClr val="9BBB59"/>
                </a:solidFill>
                <a:latin typeface="+mj-lt"/>
                <a:cs typeface="Calibri"/>
              </a:rPr>
              <a:t>n a f</a:t>
            </a:r>
            <a:r>
              <a:rPr sz="3200" spc="-20" dirty="0">
                <a:solidFill>
                  <a:srgbClr val="9BBB59"/>
                </a:solidFill>
                <a:latin typeface="+mj-lt"/>
                <a:cs typeface="Calibri"/>
              </a:rPr>
              <a:t>e</a:t>
            </a:r>
            <a:r>
              <a:rPr sz="3200" dirty="0">
                <a:solidFill>
                  <a:srgbClr val="9BBB59"/>
                </a:solidFill>
                <a:latin typeface="+mj-lt"/>
                <a:cs typeface="Calibri"/>
              </a:rPr>
              <a:t>atu</a:t>
            </a:r>
            <a:r>
              <a:rPr sz="3200" spc="-20" dirty="0">
                <a:solidFill>
                  <a:srgbClr val="9BBB59"/>
                </a:solidFill>
                <a:latin typeface="+mj-lt"/>
                <a:cs typeface="Calibri"/>
              </a:rPr>
              <a:t>re</a:t>
            </a:r>
            <a:r>
              <a:rPr sz="3200" spc="-10" dirty="0">
                <a:solidFill>
                  <a:srgbClr val="9BBB59"/>
                </a:solidFill>
                <a:latin typeface="+mj-lt"/>
                <a:cs typeface="Calibri"/>
              </a:rPr>
              <a:t> </a:t>
            </a:r>
            <a:r>
              <a:rPr sz="3200" dirty="0">
                <a:solidFill>
                  <a:srgbClr val="F79646"/>
                </a:solidFill>
                <a:latin typeface="+mj-lt"/>
                <a:cs typeface="Calibri"/>
              </a:rPr>
              <a:t>E</a:t>
            </a:r>
            <a:r>
              <a:rPr sz="3200" spc="-15" dirty="0">
                <a:solidFill>
                  <a:srgbClr val="F79646"/>
                </a:solidFill>
                <a:latin typeface="+mj-lt"/>
                <a:cs typeface="Calibri"/>
              </a:rPr>
              <a:t>ac</a:t>
            </a:r>
            <a:r>
              <a:rPr sz="3200" dirty="0">
                <a:solidFill>
                  <a:srgbClr val="F79646"/>
                </a:solidFill>
                <a:latin typeface="+mj-lt"/>
                <a:cs typeface="Calibri"/>
              </a:rPr>
              <a:t>h l</a:t>
            </a:r>
            <a:r>
              <a:rPr sz="3200" spc="-20" dirty="0">
                <a:solidFill>
                  <a:srgbClr val="F79646"/>
                </a:solidFill>
                <a:latin typeface="+mj-lt"/>
                <a:cs typeface="Calibri"/>
              </a:rPr>
              <a:t>e</a:t>
            </a:r>
            <a:r>
              <a:rPr sz="3200" dirty="0">
                <a:solidFill>
                  <a:srgbClr val="F79646"/>
                </a:solidFill>
                <a:latin typeface="+mj-lt"/>
                <a:cs typeface="Calibri"/>
              </a:rPr>
              <a:t>af n</a:t>
            </a:r>
            <a:r>
              <a:rPr sz="3200" spc="-5" dirty="0">
                <a:solidFill>
                  <a:srgbClr val="F79646"/>
                </a:solidFill>
                <a:latin typeface="+mj-lt"/>
                <a:cs typeface="Calibri"/>
              </a:rPr>
              <a:t>o</a:t>
            </a:r>
            <a:r>
              <a:rPr sz="3200" dirty="0">
                <a:solidFill>
                  <a:srgbClr val="F79646"/>
                </a:solidFill>
                <a:latin typeface="+mj-lt"/>
                <a:cs typeface="Calibri"/>
              </a:rPr>
              <a:t>d</a:t>
            </a:r>
            <a:r>
              <a:rPr sz="3200" spc="-20" dirty="0">
                <a:solidFill>
                  <a:srgbClr val="F79646"/>
                </a:solidFill>
                <a:latin typeface="+mj-lt"/>
                <a:cs typeface="Calibri"/>
              </a:rPr>
              <a:t>e</a:t>
            </a:r>
            <a:r>
              <a:rPr sz="3200" dirty="0">
                <a:solidFill>
                  <a:srgbClr val="F79646"/>
                </a:solidFill>
                <a:latin typeface="+mj-lt"/>
                <a:cs typeface="Calibri"/>
              </a:rPr>
              <a:t> is a </a:t>
            </a:r>
            <a:r>
              <a:rPr sz="3200" spc="-15" dirty="0">
                <a:solidFill>
                  <a:srgbClr val="F79646"/>
                </a:solidFill>
                <a:latin typeface="+mj-lt"/>
                <a:cs typeface="Calibri"/>
              </a:rPr>
              <a:t>c</a:t>
            </a:r>
            <a:r>
              <a:rPr sz="3200" dirty="0">
                <a:solidFill>
                  <a:srgbClr val="F79646"/>
                </a:solidFill>
                <a:latin typeface="+mj-lt"/>
                <a:cs typeface="Calibri"/>
              </a:rPr>
              <a:t>lass lab</a:t>
            </a:r>
            <a:r>
              <a:rPr sz="3200" spc="-20" dirty="0">
                <a:solidFill>
                  <a:srgbClr val="F79646"/>
                </a:solidFill>
                <a:latin typeface="+mj-lt"/>
                <a:cs typeface="Calibri"/>
              </a:rPr>
              <a:t>e</a:t>
            </a:r>
            <a:r>
              <a:rPr sz="3200" dirty="0">
                <a:solidFill>
                  <a:srgbClr val="F79646"/>
                </a:solidFill>
                <a:latin typeface="+mj-lt"/>
                <a:cs typeface="Calibri"/>
              </a:rPr>
              <a:t>l</a:t>
            </a:r>
            <a:endParaRPr lang="en-US" sz="3200" dirty="0">
              <a:solidFill>
                <a:srgbClr val="F79646"/>
              </a:solidFill>
              <a:latin typeface="+mj-lt"/>
              <a:cs typeface="Calibri"/>
            </a:endParaRPr>
          </a:p>
        </p:txBody>
      </p:sp>
      <p:sp>
        <p:nvSpPr>
          <p:cNvPr id="5" name="TextBox 4"/>
          <p:cNvSpPr txBox="1"/>
          <p:nvPr/>
        </p:nvSpPr>
        <p:spPr>
          <a:xfrm>
            <a:off x="5604896" y="1732674"/>
            <a:ext cx="1030334" cy="430887"/>
          </a:xfrm>
          <a:prstGeom prst="rect">
            <a:avLst/>
          </a:prstGeom>
          <a:noFill/>
          <a:ln w="19050">
            <a:solidFill>
              <a:srgbClr val="808080"/>
            </a:solidFill>
          </a:ln>
        </p:spPr>
        <p:txBody>
          <a:bodyPr wrap="square" lIns="76200" tIns="76200" rIns="76200" bIns="76200" rtlCol="0">
            <a:spAutoFit/>
          </a:bodyPr>
          <a:lstStyle/>
          <a:p>
            <a:pPr algn="ctr"/>
            <a:r>
              <a:rPr lang="en-US" dirty="0"/>
              <a:t>Outlook</a:t>
            </a:r>
            <a:endParaRPr lang="en-IN" dirty="0"/>
          </a:p>
        </p:txBody>
      </p:sp>
      <p:sp>
        <p:nvSpPr>
          <p:cNvPr id="6" name="TextBox 5"/>
          <p:cNvSpPr txBox="1"/>
          <p:nvPr/>
        </p:nvSpPr>
        <p:spPr>
          <a:xfrm>
            <a:off x="3150999" y="2623040"/>
            <a:ext cx="1030334" cy="430887"/>
          </a:xfrm>
          <a:prstGeom prst="rect">
            <a:avLst/>
          </a:prstGeom>
          <a:noFill/>
          <a:ln w="19050">
            <a:noFill/>
          </a:ln>
        </p:spPr>
        <p:txBody>
          <a:bodyPr wrap="square" lIns="76200" tIns="76200" rIns="76200" bIns="76200" rtlCol="0">
            <a:spAutoFit/>
          </a:bodyPr>
          <a:lstStyle/>
          <a:p>
            <a:pPr algn="ctr"/>
            <a:r>
              <a:rPr lang="en-US" dirty="0"/>
              <a:t>Sunny</a:t>
            </a:r>
            <a:endParaRPr lang="en-IN" dirty="0"/>
          </a:p>
        </p:txBody>
      </p:sp>
      <p:sp>
        <p:nvSpPr>
          <p:cNvPr id="7" name="TextBox 6"/>
          <p:cNvSpPr txBox="1"/>
          <p:nvPr/>
        </p:nvSpPr>
        <p:spPr>
          <a:xfrm>
            <a:off x="5604896" y="2623040"/>
            <a:ext cx="1030334" cy="430887"/>
          </a:xfrm>
          <a:prstGeom prst="rect">
            <a:avLst/>
          </a:prstGeom>
          <a:noFill/>
          <a:ln w="19050">
            <a:noFill/>
          </a:ln>
        </p:spPr>
        <p:txBody>
          <a:bodyPr wrap="square" lIns="76200" tIns="76200" rIns="76200" bIns="76200" rtlCol="0">
            <a:spAutoFit/>
          </a:bodyPr>
          <a:lstStyle/>
          <a:p>
            <a:pPr algn="ctr"/>
            <a:r>
              <a:rPr lang="en-US" dirty="0"/>
              <a:t>Overcast</a:t>
            </a:r>
            <a:endParaRPr lang="en-IN" dirty="0"/>
          </a:p>
        </p:txBody>
      </p:sp>
      <p:sp>
        <p:nvSpPr>
          <p:cNvPr id="8" name="TextBox 7"/>
          <p:cNvSpPr txBox="1"/>
          <p:nvPr/>
        </p:nvSpPr>
        <p:spPr>
          <a:xfrm>
            <a:off x="8058792" y="2623040"/>
            <a:ext cx="1030334" cy="430887"/>
          </a:xfrm>
          <a:prstGeom prst="rect">
            <a:avLst/>
          </a:prstGeom>
          <a:noFill/>
          <a:ln w="19050">
            <a:noFill/>
          </a:ln>
        </p:spPr>
        <p:txBody>
          <a:bodyPr wrap="square" lIns="76200" tIns="76200" rIns="76200" bIns="76200" rtlCol="0">
            <a:spAutoFit/>
          </a:bodyPr>
          <a:lstStyle/>
          <a:p>
            <a:pPr algn="ctr"/>
            <a:r>
              <a:rPr lang="en-US" dirty="0"/>
              <a:t>Rain</a:t>
            </a:r>
            <a:endParaRPr lang="en-IN" dirty="0"/>
          </a:p>
        </p:txBody>
      </p:sp>
      <p:sp>
        <p:nvSpPr>
          <p:cNvPr id="9" name="TextBox 8"/>
          <p:cNvSpPr txBox="1"/>
          <p:nvPr/>
        </p:nvSpPr>
        <p:spPr>
          <a:xfrm>
            <a:off x="1924050" y="5294136"/>
            <a:ext cx="1030334" cy="430887"/>
          </a:xfrm>
          <a:prstGeom prst="rect">
            <a:avLst/>
          </a:prstGeom>
          <a:noFill/>
          <a:ln w="19050">
            <a:noFill/>
          </a:ln>
        </p:spPr>
        <p:txBody>
          <a:bodyPr wrap="square" lIns="76200" tIns="76200" rIns="76200" bIns="76200" rtlCol="0">
            <a:spAutoFit/>
          </a:bodyPr>
          <a:lstStyle/>
          <a:p>
            <a:pPr algn="ctr"/>
            <a:r>
              <a:rPr lang="en-US" dirty="0"/>
              <a:t>No</a:t>
            </a:r>
            <a:endParaRPr lang="en-IN" dirty="0"/>
          </a:p>
        </p:txBody>
      </p:sp>
      <p:sp>
        <p:nvSpPr>
          <p:cNvPr id="10" name="TextBox 9"/>
          <p:cNvSpPr txBox="1"/>
          <p:nvPr/>
        </p:nvSpPr>
        <p:spPr>
          <a:xfrm>
            <a:off x="4377947" y="5294136"/>
            <a:ext cx="1030334" cy="430887"/>
          </a:xfrm>
          <a:prstGeom prst="rect">
            <a:avLst/>
          </a:prstGeom>
          <a:noFill/>
          <a:ln w="19050">
            <a:noFill/>
          </a:ln>
        </p:spPr>
        <p:txBody>
          <a:bodyPr wrap="square" lIns="76200" tIns="76200" rIns="76200" bIns="76200" rtlCol="0">
            <a:spAutoFit/>
          </a:bodyPr>
          <a:lstStyle/>
          <a:p>
            <a:pPr algn="ctr"/>
            <a:r>
              <a:rPr lang="en-US" dirty="0"/>
              <a:t>Yes</a:t>
            </a:r>
            <a:endParaRPr lang="en-IN" dirty="0"/>
          </a:p>
        </p:txBody>
      </p:sp>
      <p:sp>
        <p:nvSpPr>
          <p:cNvPr id="11" name="TextBox 10"/>
          <p:cNvSpPr txBox="1"/>
          <p:nvPr/>
        </p:nvSpPr>
        <p:spPr>
          <a:xfrm>
            <a:off x="6831844" y="5294136"/>
            <a:ext cx="1030334" cy="430887"/>
          </a:xfrm>
          <a:prstGeom prst="rect">
            <a:avLst/>
          </a:prstGeom>
          <a:noFill/>
          <a:ln w="19050">
            <a:noFill/>
          </a:ln>
        </p:spPr>
        <p:txBody>
          <a:bodyPr wrap="square" lIns="76200" tIns="76200" rIns="76200" bIns="76200" rtlCol="0">
            <a:spAutoFit/>
          </a:bodyPr>
          <a:lstStyle/>
          <a:p>
            <a:pPr algn="ctr"/>
            <a:r>
              <a:rPr lang="en-US" dirty="0"/>
              <a:t>No</a:t>
            </a:r>
            <a:endParaRPr lang="en-IN" dirty="0"/>
          </a:p>
        </p:txBody>
      </p:sp>
      <p:sp>
        <p:nvSpPr>
          <p:cNvPr id="12" name="TextBox 11"/>
          <p:cNvSpPr txBox="1"/>
          <p:nvPr/>
        </p:nvSpPr>
        <p:spPr>
          <a:xfrm>
            <a:off x="9285740" y="5294136"/>
            <a:ext cx="1030334" cy="430887"/>
          </a:xfrm>
          <a:prstGeom prst="rect">
            <a:avLst/>
          </a:prstGeom>
          <a:noFill/>
          <a:ln w="19050">
            <a:noFill/>
          </a:ln>
        </p:spPr>
        <p:txBody>
          <a:bodyPr wrap="square" lIns="76200" tIns="76200" rIns="76200" bIns="76200" rtlCol="0">
            <a:spAutoFit/>
          </a:bodyPr>
          <a:lstStyle/>
          <a:p>
            <a:pPr algn="ctr"/>
            <a:r>
              <a:rPr lang="en-US" dirty="0"/>
              <a:t>Yes</a:t>
            </a:r>
            <a:endParaRPr lang="en-IN" dirty="0"/>
          </a:p>
        </p:txBody>
      </p:sp>
      <p:sp>
        <p:nvSpPr>
          <p:cNvPr id="13" name="TextBox 12"/>
          <p:cNvSpPr txBox="1"/>
          <p:nvPr/>
        </p:nvSpPr>
        <p:spPr>
          <a:xfrm>
            <a:off x="1924050" y="4403772"/>
            <a:ext cx="1030334" cy="430887"/>
          </a:xfrm>
          <a:prstGeom prst="rect">
            <a:avLst/>
          </a:prstGeom>
          <a:noFill/>
          <a:ln w="19050">
            <a:noFill/>
          </a:ln>
        </p:spPr>
        <p:txBody>
          <a:bodyPr wrap="square" lIns="76200" tIns="76200" rIns="76200" bIns="76200" rtlCol="0">
            <a:spAutoFit/>
          </a:bodyPr>
          <a:lstStyle>
            <a:defPPr>
              <a:defRPr lang="en-US"/>
            </a:defPPr>
            <a:lvl1pPr algn="ctr"/>
          </a:lstStyle>
          <a:p>
            <a:r>
              <a:rPr lang="en-US" dirty="0"/>
              <a:t>High</a:t>
            </a:r>
            <a:endParaRPr lang="en-IN" dirty="0"/>
          </a:p>
        </p:txBody>
      </p:sp>
      <p:sp>
        <p:nvSpPr>
          <p:cNvPr id="14" name="TextBox 13"/>
          <p:cNvSpPr txBox="1"/>
          <p:nvPr/>
        </p:nvSpPr>
        <p:spPr>
          <a:xfrm>
            <a:off x="4377947" y="4403772"/>
            <a:ext cx="1030334" cy="430887"/>
          </a:xfrm>
          <a:prstGeom prst="rect">
            <a:avLst/>
          </a:prstGeom>
          <a:noFill/>
          <a:ln w="19050">
            <a:noFill/>
          </a:ln>
        </p:spPr>
        <p:txBody>
          <a:bodyPr wrap="square" lIns="76200" tIns="76200" rIns="76200" bIns="76200" rtlCol="0">
            <a:spAutoFit/>
          </a:bodyPr>
          <a:lstStyle>
            <a:defPPr>
              <a:defRPr lang="en-US"/>
            </a:defPPr>
            <a:lvl1pPr algn="ctr"/>
          </a:lstStyle>
          <a:p>
            <a:r>
              <a:rPr lang="en-US" dirty="0"/>
              <a:t>Normal</a:t>
            </a:r>
            <a:endParaRPr lang="en-IN" dirty="0"/>
          </a:p>
        </p:txBody>
      </p:sp>
      <p:sp>
        <p:nvSpPr>
          <p:cNvPr id="15" name="TextBox 14"/>
          <p:cNvSpPr txBox="1"/>
          <p:nvPr/>
        </p:nvSpPr>
        <p:spPr>
          <a:xfrm>
            <a:off x="6831844" y="4403772"/>
            <a:ext cx="1030334" cy="430887"/>
          </a:xfrm>
          <a:prstGeom prst="rect">
            <a:avLst/>
          </a:prstGeom>
          <a:noFill/>
          <a:ln w="19050">
            <a:noFill/>
          </a:ln>
        </p:spPr>
        <p:txBody>
          <a:bodyPr wrap="square" lIns="76200" tIns="76200" rIns="76200" bIns="76200" rtlCol="0">
            <a:spAutoFit/>
          </a:bodyPr>
          <a:lstStyle>
            <a:defPPr>
              <a:defRPr lang="en-US"/>
            </a:defPPr>
            <a:lvl1pPr algn="ctr"/>
          </a:lstStyle>
          <a:p>
            <a:r>
              <a:rPr lang="en-US" dirty="0"/>
              <a:t>Strong</a:t>
            </a:r>
            <a:endParaRPr lang="en-IN" dirty="0"/>
          </a:p>
        </p:txBody>
      </p:sp>
      <p:sp>
        <p:nvSpPr>
          <p:cNvPr id="16" name="TextBox 15"/>
          <p:cNvSpPr txBox="1"/>
          <p:nvPr/>
        </p:nvSpPr>
        <p:spPr>
          <a:xfrm>
            <a:off x="9285740" y="4403772"/>
            <a:ext cx="1030334" cy="430887"/>
          </a:xfrm>
          <a:prstGeom prst="rect">
            <a:avLst/>
          </a:prstGeom>
          <a:noFill/>
          <a:ln w="19050">
            <a:noFill/>
          </a:ln>
        </p:spPr>
        <p:txBody>
          <a:bodyPr wrap="square" lIns="76200" tIns="76200" rIns="76200" bIns="76200" rtlCol="0">
            <a:spAutoFit/>
          </a:bodyPr>
          <a:lstStyle>
            <a:defPPr>
              <a:defRPr lang="en-US"/>
            </a:defPPr>
            <a:lvl1pPr algn="ctr"/>
          </a:lstStyle>
          <a:p>
            <a:r>
              <a:rPr lang="en-US" dirty="0"/>
              <a:t>Weak</a:t>
            </a:r>
            <a:endParaRPr lang="en-IN" dirty="0"/>
          </a:p>
        </p:txBody>
      </p:sp>
      <p:cxnSp>
        <p:nvCxnSpPr>
          <p:cNvPr id="17" name="Straight Connector 47"/>
          <p:cNvCxnSpPr>
            <a:stCxn id="5" idx="2"/>
            <a:endCxn id="6" idx="0"/>
          </p:cNvCxnSpPr>
          <p:nvPr/>
        </p:nvCxnSpPr>
        <p:spPr>
          <a:xfrm flipH="1">
            <a:off x="3666167" y="2163561"/>
            <a:ext cx="2453897"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8" name="Straight Connector 47"/>
          <p:cNvCxnSpPr>
            <a:stCxn id="5" idx="2"/>
            <a:endCxn id="7" idx="0"/>
          </p:cNvCxnSpPr>
          <p:nvPr/>
        </p:nvCxnSpPr>
        <p:spPr>
          <a:xfrm>
            <a:off x="6120063" y="2163561"/>
            <a:ext cx="0"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9" name="Straight Connector 47"/>
          <p:cNvCxnSpPr>
            <a:stCxn id="5" idx="2"/>
            <a:endCxn id="8" idx="0"/>
          </p:cNvCxnSpPr>
          <p:nvPr/>
        </p:nvCxnSpPr>
        <p:spPr>
          <a:xfrm>
            <a:off x="6120063" y="2163561"/>
            <a:ext cx="2453896"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0" name="Straight Connector 47"/>
          <p:cNvCxnSpPr>
            <a:stCxn id="6" idx="2"/>
            <a:endCxn id="21" idx="0"/>
          </p:cNvCxnSpPr>
          <p:nvPr/>
        </p:nvCxnSpPr>
        <p:spPr>
          <a:xfrm>
            <a:off x="3666166" y="3053927"/>
            <a:ext cx="0"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3150999" y="3513406"/>
            <a:ext cx="1030334" cy="430887"/>
          </a:xfrm>
          <a:prstGeom prst="rect">
            <a:avLst/>
          </a:prstGeom>
          <a:noFill/>
          <a:ln w="19050">
            <a:solidFill>
              <a:srgbClr val="808080"/>
            </a:solidFill>
          </a:ln>
        </p:spPr>
        <p:txBody>
          <a:bodyPr wrap="square" lIns="76200" tIns="76200" rIns="76200" bIns="76200" rtlCol="0">
            <a:spAutoFit/>
          </a:bodyPr>
          <a:lstStyle/>
          <a:p>
            <a:pPr algn="ctr"/>
            <a:r>
              <a:rPr lang="en-US" dirty="0"/>
              <a:t>Humidity</a:t>
            </a:r>
            <a:endParaRPr lang="en-IN" dirty="0"/>
          </a:p>
        </p:txBody>
      </p:sp>
      <p:sp>
        <p:nvSpPr>
          <p:cNvPr id="22" name="TextBox 21"/>
          <p:cNvSpPr txBox="1"/>
          <p:nvPr/>
        </p:nvSpPr>
        <p:spPr>
          <a:xfrm>
            <a:off x="8058792" y="3513406"/>
            <a:ext cx="1030334" cy="430887"/>
          </a:xfrm>
          <a:prstGeom prst="rect">
            <a:avLst/>
          </a:prstGeom>
          <a:noFill/>
          <a:ln w="19050">
            <a:solidFill>
              <a:srgbClr val="808080"/>
            </a:solidFill>
          </a:ln>
        </p:spPr>
        <p:txBody>
          <a:bodyPr wrap="square" lIns="76200" tIns="76200" rIns="76200" bIns="76200" rtlCol="0">
            <a:spAutoFit/>
          </a:bodyPr>
          <a:lstStyle/>
          <a:p>
            <a:pPr algn="ctr"/>
            <a:r>
              <a:rPr lang="en-US" dirty="0"/>
              <a:t>Wind</a:t>
            </a:r>
            <a:endParaRPr lang="en-IN" dirty="0"/>
          </a:p>
        </p:txBody>
      </p:sp>
      <p:sp>
        <p:nvSpPr>
          <p:cNvPr id="23" name="TextBox 22"/>
          <p:cNvSpPr txBox="1"/>
          <p:nvPr/>
        </p:nvSpPr>
        <p:spPr>
          <a:xfrm>
            <a:off x="5604896" y="3513406"/>
            <a:ext cx="1030334" cy="430887"/>
          </a:xfrm>
          <a:prstGeom prst="rect">
            <a:avLst/>
          </a:prstGeom>
          <a:noFill/>
          <a:ln w="19050">
            <a:noFill/>
          </a:ln>
        </p:spPr>
        <p:txBody>
          <a:bodyPr wrap="square" lIns="76200" tIns="76200" rIns="76200" bIns="76200" rtlCol="0">
            <a:spAutoFit/>
          </a:bodyPr>
          <a:lstStyle/>
          <a:p>
            <a:pPr algn="ctr"/>
            <a:r>
              <a:rPr lang="en-US" dirty="0"/>
              <a:t>Yes</a:t>
            </a:r>
            <a:endParaRPr lang="en-IN" dirty="0"/>
          </a:p>
        </p:txBody>
      </p:sp>
      <p:cxnSp>
        <p:nvCxnSpPr>
          <p:cNvPr id="24" name="Straight Connector 47"/>
          <p:cNvCxnSpPr>
            <a:stCxn id="7" idx="2"/>
            <a:endCxn id="23" idx="0"/>
          </p:cNvCxnSpPr>
          <p:nvPr/>
        </p:nvCxnSpPr>
        <p:spPr>
          <a:xfrm>
            <a:off x="6120063" y="3053927"/>
            <a:ext cx="0"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5" name="Straight Connector 47"/>
          <p:cNvCxnSpPr>
            <a:stCxn id="8" idx="2"/>
            <a:endCxn id="22" idx="0"/>
          </p:cNvCxnSpPr>
          <p:nvPr/>
        </p:nvCxnSpPr>
        <p:spPr>
          <a:xfrm>
            <a:off x="8573959" y="3053927"/>
            <a:ext cx="0"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6" name="Straight Connector 47"/>
          <p:cNvCxnSpPr>
            <a:stCxn id="21" idx="2"/>
            <a:endCxn id="13" idx="0"/>
          </p:cNvCxnSpPr>
          <p:nvPr/>
        </p:nvCxnSpPr>
        <p:spPr>
          <a:xfrm flipH="1">
            <a:off x="2439218" y="3944293"/>
            <a:ext cx="1226949"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7" name="Straight Connector 47"/>
          <p:cNvCxnSpPr>
            <a:stCxn id="21" idx="2"/>
            <a:endCxn id="14" idx="0"/>
          </p:cNvCxnSpPr>
          <p:nvPr/>
        </p:nvCxnSpPr>
        <p:spPr>
          <a:xfrm>
            <a:off x="3666166" y="3944293"/>
            <a:ext cx="1226948"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8" name="Straight Connector 47"/>
          <p:cNvCxnSpPr>
            <a:stCxn id="13" idx="2"/>
            <a:endCxn id="9" idx="0"/>
          </p:cNvCxnSpPr>
          <p:nvPr/>
        </p:nvCxnSpPr>
        <p:spPr>
          <a:xfrm>
            <a:off x="2439217" y="4834659"/>
            <a:ext cx="0" cy="45947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9" name="Straight Connector 47"/>
          <p:cNvCxnSpPr>
            <a:stCxn id="14" idx="2"/>
            <a:endCxn id="10" idx="0"/>
          </p:cNvCxnSpPr>
          <p:nvPr/>
        </p:nvCxnSpPr>
        <p:spPr>
          <a:xfrm>
            <a:off x="4893114" y="4834659"/>
            <a:ext cx="0" cy="45947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0" name="Straight Connector 47"/>
          <p:cNvCxnSpPr>
            <a:stCxn id="15" idx="2"/>
            <a:endCxn id="11" idx="0"/>
          </p:cNvCxnSpPr>
          <p:nvPr/>
        </p:nvCxnSpPr>
        <p:spPr>
          <a:xfrm>
            <a:off x="7347011" y="4834659"/>
            <a:ext cx="0" cy="45947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1" name="Straight Connector 47"/>
          <p:cNvCxnSpPr>
            <a:stCxn id="16" idx="2"/>
            <a:endCxn id="12" idx="0"/>
          </p:cNvCxnSpPr>
          <p:nvPr/>
        </p:nvCxnSpPr>
        <p:spPr>
          <a:xfrm>
            <a:off x="9800907" y="4834659"/>
            <a:ext cx="0" cy="459477"/>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2" name="Straight Connector 47"/>
          <p:cNvCxnSpPr>
            <a:stCxn id="22" idx="2"/>
            <a:endCxn id="15" idx="0"/>
          </p:cNvCxnSpPr>
          <p:nvPr/>
        </p:nvCxnSpPr>
        <p:spPr>
          <a:xfrm flipH="1">
            <a:off x="7347011" y="3944293"/>
            <a:ext cx="1226948"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3" name="Straight Connector 47"/>
          <p:cNvCxnSpPr>
            <a:stCxn id="22" idx="2"/>
            <a:endCxn id="16" idx="0"/>
          </p:cNvCxnSpPr>
          <p:nvPr/>
        </p:nvCxnSpPr>
        <p:spPr>
          <a:xfrm>
            <a:off x="8573959" y="3944293"/>
            <a:ext cx="1226948" cy="459479"/>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2342989" y="308315"/>
            <a:ext cx="7966709" cy="974626"/>
          </a:xfrm>
          <a:prstGeom prst="rect">
            <a:avLst/>
          </a:prstGeom>
        </p:spPr>
        <p:txBody>
          <a:bodyPr vert="horz" wrap="square" lIns="0" tIns="0" rIns="0" bIns="0" rtlCol="0">
            <a:spAutoFit/>
          </a:bodyPr>
          <a:lstStyle/>
          <a:p>
            <a:pPr marL="12700" marR="5080">
              <a:lnSpc>
                <a:spcPts val="3800"/>
              </a:lnSpc>
            </a:pPr>
            <a:r>
              <a:rPr sz="3200" dirty="0">
                <a:solidFill>
                  <a:srgbClr val="9BBB59"/>
                </a:solidFill>
                <a:latin typeface="+mj-lt"/>
                <a:cs typeface="Calibri"/>
              </a:rPr>
              <a:t>E</a:t>
            </a:r>
            <a:r>
              <a:rPr sz="3200" spc="-15" dirty="0">
                <a:solidFill>
                  <a:srgbClr val="9BBB59"/>
                </a:solidFill>
                <a:latin typeface="+mj-lt"/>
                <a:cs typeface="Calibri"/>
              </a:rPr>
              <a:t>ach inner n</a:t>
            </a:r>
            <a:r>
              <a:rPr sz="3200" spc="-5" dirty="0">
                <a:solidFill>
                  <a:srgbClr val="9BBB59"/>
                </a:solidFill>
                <a:latin typeface="+mj-lt"/>
                <a:cs typeface="Calibri"/>
              </a:rPr>
              <a:t>o</a:t>
            </a:r>
            <a:r>
              <a:rPr sz="3200" dirty="0">
                <a:solidFill>
                  <a:srgbClr val="9BBB59"/>
                </a:solidFill>
                <a:latin typeface="+mj-lt"/>
                <a:cs typeface="Calibri"/>
              </a:rPr>
              <a:t>d</a:t>
            </a:r>
            <a:r>
              <a:rPr sz="3200" spc="-20" dirty="0">
                <a:solidFill>
                  <a:srgbClr val="9BBB59"/>
                </a:solidFill>
                <a:latin typeface="+mj-lt"/>
                <a:cs typeface="Calibri"/>
              </a:rPr>
              <a:t>e</a:t>
            </a:r>
            <a:r>
              <a:rPr sz="3200" dirty="0">
                <a:solidFill>
                  <a:srgbClr val="9BBB59"/>
                </a:solidFill>
                <a:latin typeface="+mj-lt"/>
                <a:cs typeface="Calibri"/>
              </a:rPr>
              <a:t> is a d</a:t>
            </a:r>
            <a:r>
              <a:rPr sz="3200" spc="-15" dirty="0">
                <a:solidFill>
                  <a:srgbClr val="9BBB59"/>
                </a:solidFill>
                <a:latin typeface="+mj-lt"/>
                <a:cs typeface="Calibri"/>
              </a:rPr>
              <a:t>ec</a:t>
            </a:r>
            <a:r>
              <a:rPr sz="3200" dirty="0">
                <a:solidFill>
                  <a:srgbClr val="9BBB59"/>
                </a:solidFill>
                <a:latin typeface="+mj-lt"/>
                <a:cs typeface="Calibri"/>
              </a:rPr>
              <a:t>isi</a:t>
            </a:r>
            <a:r>
              <a:rPr sz="3200" spc="-5" dirty="0">
                <a:solidFill>
                  <a:srgbClr val="9BBB59"/>
                </a:solidFill>
                <a:latin typeface="+mj-lt"/>
                <a:cs typeface="Calibri"/>
              </a:rPr>
              <a:t>o</a:t>
            </a:r>
            <a:r>
              <a:rPr sz="3200" dirty="0">
                <a:solidFill>
                  <a:srgbClr val="9BBB59"/>
                </a:solidFill>
                <a:latin typeface="+mj-lt"/>
                <a:cs typeface="Calibri"/>
              </a:rPr>
              <a:t>n bas</a:t>
            </a:r>
            <a:r>
              <a:rPr sz="3200" spc="-20" dirty="0">
                <a:solidFill>
                  <a:srgbClr val="9BBB59"/>
                </a:solidFill>
                <a:latin typeface="+mj-lt"/>
                <a:cs typeface="Calibri"/>
              </a:rPr>
              <a:t>e</a:t>
            </a:r>
            <a:r>
              <a:rPr sz="3200" dirty="0">
                <a:solidFill>
                  <a:srgbClr val="9BBB59"/>
                </a:solidFill>
                <a:latin typeface="+mj-lt"/>
                <a:cs typeface="Calibri"/>
              </a:rPr>
              <a:t>d </a:t>
            </a:r>
            <a:r>
              <a:rPr sz="3200" spc="-5" dirty="0">
                <a:solidFill>
                  <a:srgbClr val="9BBB59"/>
                </a:solidFill>
                <a:latin typeface="+mj-lt"/>
                <a:cs typeface="Calibri"/>
              </a:rPr>
              <a:t>o</a:t>
            </a:r>
            <a:r>
              <a:rPr sz="3200" dirty="0">
                <a:solidFill>
                  <a:srgbClr val="9BBB59"/>
                </a:solidFill>
                <a:latin typeface="+mj-lt"/>
                <a:cs typeface="Calibri"/>
              </a:rPr>
              <a:t>n a f</a:t>
            </a:r>
            <a:r>
              <a:rPr sz="3200" spc="-20" dirty="0">
                <a:solidFill>
                  <a:srgbClr val="9BBB59"/>
                </a:solidFill>
                <a:latin typeface="+mj-lt"/>
                <a:cs typeface="Calibri"/>
              </a:rPr>
              <a:t>e</a:t>
            </a:r>
            <a:r>
              <a:rPr sz="3200" dirty="0">
                <a:solidFill>
                  <a:srgbClr val="9BBB59"/>
                </a:solidFill>
                <a:latin typeface="+mj-lt"/>
                <a:cs typeface="Calibri"/>
              </a:rPr>
              <a:t>atu</a:t>
            </a:r>
            <a:r>
              <a:rPr sz="3200" spc="-20" dirty="0">
                <a:solidFill>
                  <a:srgbClr val="9BBB59"/>
                </a:solidFill>
                <a:latin typeface="+mj-lt"/>
                <a:cs typeface="Calibri"/>
              </a:rPr>
              <a:t>re</a:t>
            </a:r>
            <a:r>
              <a:rPr sz="3200" spc="-10" dirty="0">
                <a:solidFill>
                  <a:srgbClr val="9BBB59"/>
                </a:solidFill>
                <a:latin typeface="+mj-lt"/>
                <a:cs typeface="Calibri"/>
              </a:rPr>
              <a:t> </a:t>
            </a:r>
            <a:r>
              <a:rPr sz="3200" dirty="0">
                <a:solidFill>
                  <a:srgbClr val="F79646"/>
                </a:solidFill>
                <a:latin typeface="+mj-lt"/>
                <a:cs typeface="Calibri"/>
              </a:rPr>
              <a:t>E</a:t>
            </a:r>
            <a:r>
              <a:rPr sz="3200" spc="-15" dirty="0">
                <a:solidFill>
                  <a:srgbClr val="F79646"/>
                </a:solidFill>
                <a:latin typeface="+mj-lt"/>
                <a:cs typeface="Calibri"/>
              </a:rPr>
              <a:t>ac</a:t>
            </a:r>
            <a:r>
              <a:rPr sz="3200" dirty="0">
                <a:solidFill>
                  <a:srgbClr val="F79646"/>
                </a:solidFill>
                <a:latin typeface="+mj-lt"/>
                <a:cs typeface="Calibri"/>
              </a:rPr>
              <a:t>h l</a:t>
            </a:r>
            <a:r>
              <a:rPr sz="3200" spc="-20" dirty="0">
                <a:solidFill>
                  <a:srgbClr val="F79646"/>
                </a:solidFill>
                <a:latin typeface="+mj-lt"/>
                <a:cs typeface="Calibri"/>
              </a:rPr>
              <a:t>e</a:t>
            </a:r>
            <a:r>
              <a:rPr sz="3200" dirty="0">
                <a:solidFill>
                  <a:srgbClr val="F79646"/>
                </a:solidFill>
                <a:latin typeface="+mj-lt"/>
                <a:cs typeface="Calibri"/>
              </a:rPr>
              <a:t>af n</a:t>
            </a:r>
            <a:r>
              <a:rPr sz="3200" spc="-5" dirty="0">
                <a:solidFill>
                  <a:srgbClr val="F79646"/>
                </a:solidFill>
                <a:latin typeface="+mj-lt"/>
                <a:cs typeface="Calibri"/>
              </a:rPr>
              <a:t>o</a:t>
            </a:r>
            <a:r>
              <a:rPr sz="3200" dirty="0">
                <a:solidFill>
                  <a:srgbClr val="F79646"/>
                </a:solidFill>
                <a:latin typeface="+mj-lt"/>
                <a:cs typeface="Calibri"/>
              </a:rPr>
              <a:t>d</a:t>
            </a:r>
            <a:r>
              <a:rPr sz="3200" spc="-20" dirty="0">
                <a:solidFill>
                  <a:srgbClr val="F79646"/>
                </a:solidFill>
                <a:latin typeface="+mj-lt"/>
                <a:cs typeface="Calibri"/>
              </a:rPr>
              <a:t>e</a:t>
            </a:r>
            <a:r>
              <a:rPr sz="3200" dirty="0">
                <a:solidFill>
                  <a:srgbClr val="F79646"/>
                </a:solidFill>
                <a:latin typeface="+mj-lt"/>
                <a:cs typeface="Calibri"/>
              </a:rPr>
              <a:t> is a</a:t>
            </a:r>
            <a:r>
              <a:rPr sz="3200" spc="-5" dirty="0">
                <a:solidFill>
                  <a:srgbClr val="F79646"/>
                </a:solidFill>
                <a:latin typeface="+mj-lt"/>
                <a:cs typeface="Calibri"/>
              </a:rPr>
              <a:t> </a:t>
            </a:r>
            <a:r>
              <a:rPr sz="3200" b="1" dirty="0">
                <a:solidFill>
                  <a:srgbClr val="F79646"/>
                </a:solidFill>
                <a:latin typeface="+mj-lt"/>
                <a:cs typeface="Calibri"/>
              </a:rPr>
              <a:t>c</a:t>
            </a:r>
            <a:r>
              <a:rPr sz="3200" b="1" spc="-5" dirty="0">
                <a:solidFill>
                  <a:srgbClr val="F79646"/>
                </a:solidFill>
                <a:latin typeface="+mj-lt"/>
                <a:cs typeface="Calibri"/>
              </a:rPr>
              <a:t>l</a:t>
            </a:r>
            <a:r>
              <a:rPr sz="3200" b="1" spc="-20" dirty="0">
                <a:solidFill>
                  <a:srgbClr val="F79646"/>
                </a:solidFill>
                <a:latin typeface="+mj-lt"/>
                <a:cs typeface="Calibri"/>
              </a:rPr>
              <a:t>as</a:t>
            </a:r>
            <a:r>
              <a:rPr sz="3200" b="1" spc="-15" dirty="0">
                <a:solidFill>
                  <a:srgbClr val="F79646"/>
                </a:solidFill>
                <a:latin typeface="+mj-lt"/>
                <a:cs typeface="Calibri"/>
              </a:rPr>
              <a:t>s</a:t>
            </a:r>
            <a:r>
              <a:rPr sz="3200" b="1" dirty="0">
                <a:solidFill>
                  <a:srgbClr val="F79646"/>
                </a:solidFill>
                <a:latin typeface="+mj-lt"/>
                <a:cs typeface="Calibri"/>
              </a:rPr>
              <a:t> </a:t>
            </a:r>
            <a:r>
              <a:rPr sz="3200" b="1" spc="-20" dirty="0">
                <a:solidFill>
                  <a:srgbClr val="F79646"/>
                </a:solidFill>
                <a:latin typeface="+mj-lt"/>
                <a:cs typeface="Calibri"/>
              </a:rPr>
              <a:t>lab</a:t>
            </a:r>
            <a:r>
              <a:rPr sz="3200" b="1" dirty="0">
                <a:solidFill>
                  <a:srgbClr val="F79646"/>
                </a:solidFill>
                <a:latin typeface="+mj-lt"/>
                <a:cs typeface="Calibri"/>
              </a:rPr>
              <a:t>el</a:t>
            </a:r>
            <a:endParaRPr sz="3200" dirty="0">
              <a:latin typeface="+mj-lt"/>
              <a:cs typeface="Calibri"/>
            </a:endParaRPr>
          </a:p>
        </p:txBody>
      </p:sp>
      <p:sp>
        <p:nvSpPr>
          <p:cNvPr id="4" name="TextBox 3"/>
          <p:cNvSpPr txBox="1"/>
          <p:nvPr/>
        </p:nvSpPr>
        <p:spPr>
          <a:xfrm>
            <a:off x="4927943" y="2400300"/>
            <a:ext cx="609600" cy="369332"/>
          </a:xfrm>
          <a:prstGeom prst="rect">
            <a:avLst/>
          </a:prstGeom>
          <a:noFill/>
          <a:ln w="19050">
            <a:solidFill>
              <a:schemeClr val="accent1"/>
            </a:solidFill>
          </a:ln>
        </p:spPr>
        <p:txBody>
          <a:bodyPr wrap="square" rtlCol="0">
            <a:spAutoFit/>
          </a:bodyPr>
          <a:lstStyle/>
          <a:p>
            <a:pPr algn="ctr"/>
            <a:r>
              <a:rPr lang="en-US" i="1" dirty="0"/>
              <a:t>Yes</a:t>
            </a:r>
            <a:endParaRPr lang="en-IN" i="1" dirty="0"/>
          </a:p>
        </p:txBody>
      </p:sp>
      <p:sp>
        <p:nvSpPr>
          <p:cNvPr id="5" name="TextBox 4"/>
          <p:cNvSpPr txBox="1"/>
          <p:nvPr/>
        </p:nvSpPr>
        <p:spPr>
          <a:xfrm>
            <a:off x="7315200" y="2400300"/>
            <a:ext cx="609600" cy="369332"/>
          </a:xfrm>
          <a:prstGeom prst="rect">
            <a:avLst/>
          </a:prstGeom>
          <a:noFill/>
          <a:ln w="19050">
            <a:solidFill>
              <a:schemeClr val="accent1"/>
            </a:solidFill>
          </a:ln>
        </p:spPr>
        <p:txBody>
          <a:bodyPr wrap="square" rtlCol="0">
            <a:spAutoFit/>
          </a:bodyPr>
          <a:lstStyle/>
          <a:p>
            <a:pPr algn="ctr"/>
            <a:r>
              <a:rPr lang="en-US" i="1" dirty="0"/>
              <a:t>No</a:t>
            </a:r>
            <a:endParaRPr lang="en-IN" i="1" dirty="0"/>
          </a:p>
        </p:txBody>
      </p:sp>
      <p:sp>
        <p:nvSpPr>
          <p:cNvPr id="6" name="TextBox 5"/>
          <p:cNvSpPr txBox="1"/>
          <p:nvPr/>
        </p:nvSpPr>
        <p:spPr>
          <a:xfrm>
            <a:off x="5717424" y="2400300"/>
            <a:ext cx="1455207" cy="369332"/>
          </a:xfrm>
          <a:prstGeom prst="rect">
            <a:avLst/>
          </a:prstGeom>
          <a:noFill/>
        </p:spPr>
        <p:txBody>
          <a:bodyPr wrap="none" lIns="91440" rtlCol="0">
            <a:spAutoFit/>
          </a:bodyPr>
          <a:lstStyle/>
          <a:p>
            <a:r>
              <a:rPr lang="en-US" b="1" dirty="0"/>
              <a:t>Is sex male?</a:t>
            </a:r>
            <a:endParaRPr lang="en-IN" b="1" dirty="0"/>
          </a:p>
        </p:txBody>
      </p:sp>
      <p:sp>
        <p:nvSpPr>
          <p:cNvPr id="7" name="TextBox 6"/>
          <p:cNvSpPr txBox="1"/>
          <p:nvPr/>
        </p:nvSpPr>
        <p:spPr>
          <a:xfrm>
            <a:off x="4660092" y="3479800"/>
            <a:ext cx="1455335" cy="369332"/>
          </a:xfrm>
          <a:prstGeom prst="rect">
            <a:avLst/>
          </a:prstGeom>
          <a:noFill/>
        </p:spPr>
        <p:txBody>
          <a:bodyPr wrap="none" lIns="91440" rtlCol="0">
            <a:spAutoFit/>
          </a:bodyPr>
          <a:lstStyle/>
          <a:p>
            <a:r>
              <a:rPr lang="en-US" b="1" dirty="0"/>
              <a:t>Is age &gt; 9.5?</a:t>
            </a:r>
            <a:endParaRPr lang="en-IN" b="1" dirty="0"/>
          </a:p>
        </p:txBody>
      </p:sp>
      <p:sp>
        <p:nvSpPr>
          <p:cNvPr id="8" name="TextBox 7"/>
          <p:cNvSpPr txBox="1"/>
          <p:nvPr/>
        </p:nvSpPr>
        <p:spPr>
          <a:xfrm>
            <a:off x="6737952" y="3479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10" name="TextBox 9"/>
          <p:cNvSpPr txBox="1"/>
          <p:nvPr/>
        </p:nvSpPr>
        <p:spPr>
          <a:xfrm>
            <a:off x="3529808" y="4895850"/>
            <a:ext cx="593432" cy="369332"/>
          </a:xfrm>
          <a:prstGeom prst="rect">
            <a:avLst/>
          </a:prstGeom>
          <a:noFill/>
        </p:spPr>
        <p:txBody>
          <a:bodyPr wrap="none" rtlCol="0">
            <a:noAutofit/>
          </a:bodyPr>
          <a:lstStyle/>
          <a:p>
            <a:r>
              <a:rPr lang="en-US" dirty="0"/>
              <a:t>0.17</a:t>
            </a:r>
            <a:endParaRPr lang="en-IN" dirty="0"/>
          </a:p>
        </p:txBody>
      </p:sp>
      <p:sp>
        <p:nvSpPr>
          <p:cNvPr id="11" name="TextBox 10"/>
          <p:cNvSpPr txBox="1"/>
          <p:nvPr/>
        </p:nvSpPr>
        <p:spPr>
          <a:xfrm>
            <a:off x="4286886" y="4895850"/>
            <a:ext cx="593432" cy="369332"/>
          </a:xfrm>
          <a:prstGeom prst="rect">
            <a:avLst/>
          </a:prstGeom>
          <a:noFill/>
        </p:spPr>
        <p:txBody>
          <a:bodyPr wrap="none" rtlCol="0">
            <a:noAutofit/>
          </a:bodyPr>
          <a:lstStyle/>
          <a:p>
            <a:r>
              <a:rPr lang="en-US" dirty="0"/>
              <a:t>61%</a:t>
            </a:r>
            <a:endParaRPr lang="en-IN" dirty="0"/>
          </a:p>
        </p:txBody>
      </p:sp>
      <p:sp>
        <p:nvSpPr>
          <p:cNvPr id="9" name="TextBox 8"/>
          <p:cNvSpPr txBox="1"/>
          <p:nvPr/>
        </p:nvSpPr>
        <p:spPr>
          <a:xfrm>
            <a:off x="5646792" y="4559300"/>
            <a:ext cx="1616148" cy="369332"/>
          </a:xfrm>
          <a:prstGeom prst="rect">
            <a:avLst/>
          </a:prstGeom>
          <a:noFill/>
        </p:spPr>
        <p:txBody>
          <a:bodyPr wrap="none" lIns="91440" rtlCol="0">
            <a:spAutoFit/>
          </a:bodyPr>
          <a:lstStyle/>
          <a:p>
            <a:r>
              <a:rPr lang="en-US" b="1" dirty="0"/>
              <a:t>Is </a:t>
            </a:r>
            <a:r>
              <a:rPr lang="en-US" b="1" dirty="0" err="1"/>
              <a:t>sibsp</a:t>
            </a:r>
            <a:r>
              <a:rPr lang="en-US" b="1" dirty="0"/>
              <a:t> &gt; 2.5?</a:t>
            </a:r>
            <a:endParaRPr lang="en-IN" b="1" dirty="0"/>
          </a:p>
        </p:txBody>
      </p:sp>
      <p:sp>
        <p:nvSpPr>
          <p:cNvPr id="12" name="TextBox 11"/>
          <p:cNvSpPr txBox="1"/>
          <p:nvPr/>
        </p:nvSpPr>
        <p:spPr>
          <a:xfrm>
            <a:off x="3886707" y="45593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14" name="TextBox 13"/>
          <p:cNvSpPr txBox="1"/>
          <p:nvPr/>
        </p:nvSpPr>
        <p:spPr>
          <a:xfrm>
            <a:off x="5043964" y="6006584"/>
            <a:ext cx="593432" cy="369332"/>
          </a:xfrm>
          <a:prstGeom prst="rect">
            <a:avLst/>
          </a:prstGeom>
          <a:noFill/>
        </p:spPr>
        <p:txBody>
          <a:bodyPr wrap="none" rtlCol="0">
            <a:noAutofit/>
          </a:bodyPr>
          <a:lstStyle/>
          <a:p>
            <a:r>
              <a:rPr lang="en-US" dirty="0"/>
              <a:t>0.05</a:t>
            </a:r>
            <a:endParaRPr lang="en-IN" dirty="0"/>
          </a:p>
        </p:txBody>
      </p:sp>
      <p:sp>
        <p:nvSpPr>
          <p:cNvPr id="15" name="TextBox 14"/>
          <p:cNvSpPr txBox="1"/>
          <p:nvPr/>
        </p:nvSpPr>
        <p:spPr>
          <a:xfrm>
            <a:off x="5801042" y="6006584"/>
            <a:ext cx="593432" cy="369332"/>
          </a:xfrm>
          <a:prstGeom prst="rect">
            <a:avLst/>
          </a:prstGeom>
          <a:noFill/>
        </p:spPr>
        <p:txBody>
          <a:bodyPr wrap="none" rtlCol="0">
            <a:noAutofit/>
          </a:bodyPr>
          <a:lstStyle/>
          <a:p>
            <a:r>
              <a:rPr lang="en-US" dirty="0"/>
              <a:t>2%</a:t>
            </a:r>
            <a:endParaRPr lang="en-IN" dirty="0"/>
          </a:p>
        </p:txBody>
      </p:sp>
      <p:sp>
        <p:nvSpPr>
          <p:cNvPr id="13" name="TextBox 12"/>
          <p:cNvSpPr txBox="1"/>
          <p:nvPr/>
        </p:nvSpPr>
        <p:spPr>
          <a:xfrm>
            <a:off x="5400864" y="5638800"/>
            <a:ext cx="636713" cy="369332"/>
          </a:xfrm>
          <a:prstGeom prst="rect">
            <a:avLst/>
          </a:prstGeom>
          <a:noFill/>
          <a:ln w="19050">
            <a:solidFill>
              <a:srgbClr val="C00000"/>
            </a:solidFill>
          </a:ln>
        </p:spPr>
        <p:txBody>
          <a:bodyPr wrap="none" rtlCol="0">
            <a:spAutoFit/>
          </a:bodyPr>
          <a:lstStyle/>
          <a:p>
            <a:pPr algn="ctr"/>
            <a:r>
              <a:rPr lang="en-US" dirty="0">
                <a:solidFill>
                  <a:srgbClr val="C00000"/>
                </a:solidFill>
              </a:rPr>
              <a:t>Died</a:t>
            </a:r>
            <a:endParaRPr lang="en-IN" dirty="0">
              <a:solidFill>
                <a:srgbClr val="C00000"/>
              </a:solidFill>
            </a:endParaRPr>
          </a:p>
        </p:txBody>
      </p:sp>
      <p:sp>
        <p:nvSpPr>
          <p:cNvPr id="16" name="TextBox 15"/>
          <p:cNvSpPr txBox="1"/>
          <p:nvPr/>
        </p:nvSpPr>
        <p:spPr>
          <a:xfrm>
            <a:off x="6737953" y="5638800"/>
            <a:ext cx="990849" cy="369332"/>
          </a:xfrm>
          <a:prstGeom prst="rect">
            <a:avLst/>
          </a:prstGeom>
          <a:noFill/>
          <a:ln w="19050">
            <a:solidFill>
              <a:srgbClr val="00B050"/>
            </a:solidFill>
          </a:ln>
        </p:spPr>
        <p:txBody>
          <a:bodyPr wrap="none" rtlCol="0">
            <a:spAutoFit/>
          </a:bodyPr>
          <a:lstStyle/>
          <a:p>
            <a:pPr algn="ctr"/>
            <a:r>
              <a:rPr lang="en-US" dirty="0">
                <a:solidFill>
                  <a:srgbClr val="00B050"/>
                </a:solidFill>
              </a:rPr>
              <a:t>Survived</a:t>
            </a:r>
            <a:endParaRPr lang="en-IN" dirty="0">
              <a:solidFill>
                <a:srgbClr val="00B050"/>
              </a:solidFill>
            </a:endParaRPr>
          </a:p>
        </p:txBody>
      </p:sp>
      <p:sp>
        <p:nvSpPr>
          <p:cNvPr id="17" name="TextBox 16"/>
          <p:cNvSpPr txBox="1"/>
          <p:nvPr/>
        </p:nvSpPr>
        <p:spPr>
          <a:xfrm>
            <a:off x="6558120" y="6006584"/>
            <a:ext cx="593432" cy="369332"/>
          </a:xfrm>
          <a:prstGeom prst="rect">
            <a:avLst/>
          </a:prstGeom>
          <a:noFill/>
        </p:spPr>
        <p:txBody>
          <a:bodyPr wrap="none" rtlCol="0">
            <a:noAutofit/>
          </a:bodyPr>
          <a:lstStyle/>
          <a:p>
            <a:r>
              <a:rPr lang="en-US" dirty="0"/>
              <a:t>0.89</a:t>
            </a:r>
            <a:endParaRPr lang="en-IN" dirty="0"/>
          </a:p>
        </p:txBody>
      </p:sp>
      <p:sp>
        <p:nvSpPr>
          <p:cNvPr id="18" name="TextBox 17"/>
          <p:cNvSpPr txBox="1"/>
          <p:nvPr/>
        </p:nvSpPr>
        <p:spPr>
          <a:xfrm>
            <a:off x="7315200" y="6006584"/>
            <a:ext cx="593432" cy="369332"/>
          </a:xfrm>
          <a:prstGeom prst="rect">
            <a:avLst/>
          </a:prstGeom>
          <a:noFill/>
        </p:spPr>
        <p:txBody>
          <a:bodyPr wrap="none" rtlCol="0">
            <a:noAutofit/>
          </a:bodyPr>
          <a:lstStyle/>
          <a:p>
            <a:r>
              <a:rPr lang="en-US" dirty="0"/>
              <a:t>2%</a:t>
            </a:r>
            <a:endParaRPr lang="en-IN" dirty="0"/>
          </a:p>
        </p:txBody>
      </p:sp>
      <p:sp>
        <p:nvSpPr>
          <p:cNvPr id="19" name="TextBox 18"/>
          <p:cNvSpPr txBox="1"/>
          <p:nvPr/>
        </p:nvSpPr>
        <p:spPr>
          <a:xfrm>
            <a:off x="6558120" y="3810000"/>
            <a:ext cx="593432" cy="369332"/>
          </a:xfrm>
          <a:prstGeom prst="rect">
            <a:avLst/>
          </a:prstGeom>
          <a:noFill/>
        </p:spPr>
        <p:txBody>
          <a:bodyPr wrap="none" rtlCol="0">
            <a:noAutofit/>
          </a:bodyPr>
          <a:lstStyle/>
          <a:p>
            <a:r>
              <a:rPr lang="en-US" dirty="0"/>
              <a:t>0.73</a:t>
            </a:r>
            <a:endParaRPr lang="en-IN" dirty="0"/>
          </a:p>
        </p:txBody>
      </p:sp>
      <p:sp>
        <p:nvSpPr>
          <p:cNvPr id="20" name="TextBox 19"/>
          <p:cNvSpPr txBox="1"/>
          <p:nvPr/>
        </p:nvSpPr>
        <p:spPr>
          <a:xfrm>
            <a:off x="7315200" y="3810000"/>
            <a:ext cx="593432" cy="369332"/>
          </a:xfrm>
          <a:prstGeom prst="rect">
            <a:avLst/>
          </a:prstGeom>
          <a:noFill/>
        </p:spPr>
        <p:txBody>
          <a:bodyPr wrap="none" rtlCol="0">
            <a:noAutofit/>
          </a:bodyPr>
          <a:lstStyle/>
          <a:p>
            <a:r>
              <a:rPr lang="en-US" dirty="0"/>
              <a:t>36%</a:t>
            </a:r>
            <a:endParaRPr lang="en-IN" dirty="0"/>
          </a:p>
        </p:txBody>
      </p:sp>
      <p:cxnSp>
        <p:nvCxnSpPr>
          <p:cNvPr id="24" name="Straight Connector 47"/>
          <p:cNvCxnSpPr>
            <a:stCxn id="6" idx="2"/>
            <a:endCxn id="7" idx="0"/>
          </p:cNvCxnSpPr>
          <p:nvPr/>
        </p:nvCxnSpPr>
        <p:spPr>
          <a:xfrm flipH="1">
            <a:off x="5387759" y="2769632"/>
            <a:ext cx="1057268"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7" name="Straight Connector 47"/>
          <p:cNvCxnSpPr>
            <a:stCxn id="6" idx="2"/>
            <a:endCxn id="8" idx="0"/>
          </p:cNvCxnSpPr>
          <p:nvPr/>
        </p:nvCxnSpPr>
        <p:spPr>
          <a:xfrm>
            <a:off x="6445028" y="2769632"/>
            <a:ext cx="788349"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1" name="Straight Connector 47"/>
          <p:cNvCxnSpPr>
            <a:stCxn id="7" idx="2"/>
            <a:endCxn id="12" idx="0"/>
          </p:cNvCxnSpPr>
          <p:nvPr/>
        </p:nvCxnSpPr>
        <p:spPr>
          <a:xfrm flipH="1">
            <a:off x="4205063" y="3849132"/>
            <a:ext cx="118269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4" name="Straight Connector 47"/>
          <p:cNvCxnSpPr>
            <a:stCxn id="7" idx="2"/>
            <a:endCxn id="9" idx="0"/>
          </p:cNvCxnSpPr>
          <p:nvPr/>
        </p:nvCxnSpPr>
        <p:spPr>
          <a:xfrm>
            <a:off x="5387760" y="3849132"/>
            <a:ext cx="1067107"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8" name="Straight Connector 47"/>
          <p:cNvCxnSpPr>
            <a:stCxn id="9" idx="2"/>
            <a:endCxn id="13" idx="0"/>
          </p:cNvCxnSpPr>
          <p:nvPr/>
        </p:nvCxnSpPr>
        <p:spPr>
          <a:xfrm flipH="1">
            <a:off x="5719220" y="4928632"/>
            <a:ext cx="735646"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1" name="Straight Connector 47"/>
          <p:cNvCxnSpPr>
            <a:stCxn id="9" idx="2"/>
            <a:endCxn id="16" idx="0"/>
          </p:cNvCxnSpPr>
          <p:nvPr/>
        </p:nvCxnSpPr>
        <p:spPr>
          <a:xfrm>
            <a:off x="6454867" y="4928632"/>
            <a:ext cx="778511" cy="710168"/>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sp>
        <p:nvSpPr>
          <p:cNvPr id="26" name="object 3"/>
          <p:cNvSpPr txBox="1"/>
          <p:nvPr/>
        </p:nvSpPr>
        <p:spPr>
          <a:xfrm>
            <a:off x="3965885" y="1769431"/>
            <a:ext cx="4720916" cy="492443"/>
          </a:xfrm>
          <a:prstGeom prst="rect">
            <a:avLst/>
          </a:prstGeom>
        </p:spPr>
        <p:txBody>
          <a:bodyPr vert="horz" wrap="square" lIns="0" tIns="0" rIns="0" bIns="0" rtlCol="0">
            <a:spAutoFit/>
          </a:bodyPr>
          <a:lstStyle/>
          <a:p>
            <a:pPr algn="ctr">
              <a:lnSpc>
                <a:spcPct val="100000"/>
              </a:lnSpc>
            </a:pPr>
            <a:r>
              <a:rPr sz="3200" spc="-20" dirty="0">
                <a:solidFill>
                  <a:srgbClr val="31859C"/>
                </a:solidFill>
                <a:latin typeface="+mj-lt"/>
                <a:cs typeface="Calibri"/>
              </a:rPr>
              <a:t>Pre</a:t>
            </a:r>
            <a:r>
              <a:rPr sz="3200" dirty="0">
                <a:solidFill>
                  <a:srgbClr val="31859C"/>
                </a:solidFill>
                <a:latin typeface="+mj-lt"/>
                <a:cs typeface="Calibri"/>
              </a:rPr>
              <a:t>di</a:t>
            </a:r>
            <a:r>
              <a:rPr lang="en-US" sz="3200" spc="-15" dirty="0">
                <a:solidFill>
                  <a:srgbClr val="31859C"/>
                </a:solidFill>
                <a:latin typeface="+mj-lt"/>
                <a:cs typeface="Calibri"/>
              </a:rPr>
              <a:t>ctin</a:t>
            </a:r>
            <a:r>
              <a:rPr sz="3200" spc="-15" dirty="0">
                <a:solidFill>
                  <a:srgbClr val="31859C"/>
                </a:solidFill>
                <a:latin typeface="+mj-lt"/>
                <a:cs typeface="Calibri"/>
              </a:rPr>
              <a:t>g</a:t>
            </a:r>
            <a:r>
              <a:rPr sz="3200" dirty="0">
                <a:solidFill>
                  <a:srgbClr val="31859C"/>
                </a:solidFill>
                <a:latin typeface="+mj-lt"/>
                <a:cs typeface="Calibri"/>
              </a:rPr>
              <a:t> Tita</a:t>
            </a:r>
            <a:r>
              <a:rPr sz="3200" spc="-5" dirty="0">
                <a:solidFill>
                  <a:srgbClr val="31859C"/>
                </a:solidFill>
                <a:latin typeface="+mj-lt"/>
                <a:cs typeface="Calibri"/>
              </a:rPr>
              <a:t>n</a:t>
            </a:r>
            <a:r>
              <a:rPr sz="3200" dirty="0">
                <a:solidFill>
                  <a:srgbClr val="31859C"/>
                </a:solidFill>
                <a:latin typeface="+mj-lt"/>
                <a:cs typeface="Calibri"/>
              </a:rPr>
              <a:t>i</a:t>
            </a:r>
            <a:r>
              <a:rPr sz="3200" spc="-15" dirty="0">
                <a:solidFill>
                  <a:srgbClr val="31859C"/>
                </a:solidFill>
                <a:latin typeface="+mj-lt"/>
                <a:cs typeface="Calibri"/>
              </a:rPr>
              <a:t>c</a:t>
            </a:r>
            <a:r>
              <a:rPr sz="3200" dirty="0">
                <a:solidFill>
                  <a:srgbClr val="31859C"/>
                </a:solidFill>
                <a:latin typeface="+mj-lt"/>
                <a:cs typeface="Calibri"/>
              </a:rPr>
              <a:t> Su</a:t>
            </a:r>
            <a:r>
              <a:rPr sz="3200" spc="-20" dirty="0">
                <a:solidFill>
                  <a:srgbClr val="31859C"/>
                </a:solidFill>
                <a:latin typeface="+mj-lt"/>
                <a:cs typeface="Calibri"/>
              </a:rPr>
              <a:t>r</a:t>
            </a:r>
            <a:r>
              <a:rPr sz="3200" spc="-15" dirty="0">
                <a:solidFill>
                  <a:srgbClr val="31859C"/>
                </a:solidFill>
                <a:latin typeface="+mj-lt"/>
                <a:cs typeface="Calibri"/>
              </a:rPr>
              <a:t>v</a:t>
            </a:r>
            <a:r>
              <a:rPr sz="3200" dirty="0">
                <a:solidFill>
                  <a:srgbClr val="31859C"/>
                </a:solidFill>
                <a:latin typeface="+mj-lt"/>
                <a:cs typeface="Calibri"/>
              </a:rPr>
              <a:t>i</a:t>
            </a:r>
            <a:r>
              <a:rPr sz="3200" spc="-15" dirty="0">
                <a:solidFill>
                  <a:srgbClr val="31859C"/>
                </a:solidFill>
                <a:latin typeface="+mj-lt"/>
                <a:cs typeface="Calibri"/>
              </a:rPr>
              <a:t>v</a:t>
            </a:r>
            <a:r>
              <a:rPr sz="3200" spc="-5" dirty="0">
                <a:solidFill>
                  <a:srgbClr val="31859C"/>
                </a:solidFill>
                <a:latin typeface="+mj-lt"/>
                <a:cs typeface="Calibri"/>
              </a:rPr>
              <a:t>o</a:t>
            </a:r>
            <a:r>
              <a:rPr sz="3200" spc="-20" dirty="0">
                <a:solidFill>
                  <a:srgbClr val="31859C"/>
                </a:solidFill>
                <a:latin typeface="+mj-lt"/>
                <a:cs typeface="Calibri"/>
              </a:rPr>
              <a:t>r</a:t>
            </a:r>
            <a:r>
              <a:rPr sz="3200" dirty="0">
                <a:solidFill>
                  <a:srgbClr val="31859C"/>
                </a:solidFill>
                <a:latin typeface="+mj-lt"/>
                <a:cs typeface="Calibri"/>
              </a:rPr>
              <a:t>s</a:t>
            </a:r>
            <a:endParaRPr sz="3200" dirty="0">
              <a:latin typeface="+mj-lt"/>
              <a:cs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800033" y="2306898"/>
            <a:ext cx="6591934" cy="2244204"/>
          </a:xfrm>
          <a:prstGeom prst="rect">
            <a:avLst/>
          </a:prstGeom>
        </p:spPr>
        <p:txBody>
          <a:bodyPr vert="horz" wrap="square" lIns="0" tIns="0" rIns="0" bIns="0" rtlCol="0">
            <a:spAutoFit/>
          </a:bodyPr>
          <a:lstStyle/>
          <a:p>
            <a:pPr algn="ctr">
              <a:lnSpc>
                <a:spcPct val="100000"/>
              </a:lnSpc>
            </a:pPr>
            <a:r>
              <a:rPr sz="3600" spc="-15" dirty="0">
                <a:solidFill>
                  <a:srgbClr val="4BACC6"/>
                </a:solidFill>
                <a:cs typeface="Calibri"/>
              </a:rPr>
              <a:t>It </a:t>
            </a:r>
            <a:r>
              <a:rPr sz="3600" spc="-20" dirty="0">
                <a:solidFill>
                  <a:srgbClr val="4BACC6"/>
                </a:solidFill>
                <a:cs typeface="Calibri"/>
              </a:rPr>
              <a:t>can also be used f</a:t>
            </a:r>
            <a:r>
              <a:rPr sz="3600" spc="-5" dirty="0">
                <a:solidFill>
                  <a:srgbClr val="4BACC6"/>
                </a:solidFill>
                <a:cs typeface="Calibri"/>
              </a:rPr>
              <a:t>o</a:t>
            </a:r>
            <a:r>
              <a:rPr sz="3600" spc="-15" dirty="0">
                <a:solidFill>
                  <a:srgbClr val="4BACC6"/>
                </a:solidFill>
                <a:cs typeface="Calibri"/>
              </a:rPr>
              <a:t>r</a:t>
            </a:r>
            <a:r>
              <a:rPr sz="3600" dirty="0">
                <a:solidFill>
                  <a:srgbClr val="4BACC6"/>
                </a:solidFill>
                <a:cs typeface="Calibri"/>
              </a:rPr>
              <a:t> </a:t>
            </a:r>
            <a:r>
              <a:rPr sz="3600" spc="-20" dirty="0">
                <a:solidFill>
                  <a:srgbClr val="4BACC6"/>
                </a:solidFill>
                <a:cs typeface="Calibri"/>
              </a:rPr>
              <a:t>regre</a:t>
            </a:r>
            <a:r>
              <a:rPr sz="3600" dirty="0">
                <a:solidFill>
                  <a:srgbClr val="4BACC6"/>
                </a:solidFill>
                <a:cs typeface="Calibri"/>
              </a:rPr>
              <a:t>ssi</a:t>
            </a:r>
            <a:r>
              <a:rPr sz="3600" spc="-5" dirty="0">
                <a:solidFill>
                  <a:srgbClr val="4BACC6"/>
                </a:solidFill>
                <a:cs typeface="Calibri"/>
              </a:rPr>
              <a:t>o</a:t>
            </a:r>
            <a:r>
              <a:rPr sz="3600" dirty="0">
                <a:solidFill>
                  <a:srgbClr val="4BACC6"/>
                </a:solidFill>
                <a:cs typeface="Calibri"/>
              </a:rPr>
              <a:t>n</a:t>
            </a:r>
            <a:endParaRPr sz="3600" dirty="0">
              <a:cs typeface="Calibri"/>
            </a:endParaRPr>
          </a:p>
          <a:p>
            <a:pPr>
              <a:spcBef>
                <a:spcPts val="25"/>
              </a:spcBef>
            </a:pPr>
            <a:endParaRPr sz="3700" dirty="0">
              <a:cs typeface="Times New Roman"/>
            </a:endParaRPr>
          </a:p>
          <a:p>
            <a:pPr algn="ctr">
              <a:lnSpc>
                <a:spcPct val="100000"/>
              </a:lnSpc>
            </a:pPr>
            <a:r>
              <a:rPr sz="3600" dirty="0">
                <a:solidFill>
                  <a:srgbClr val="9BBB59"/>
                </a:solidFill>
                <a:cs typeface="Calibri"/>
              </a:rPr>
              <a:t>C</a:t>
            </a:r>
            <a:r>
              <a:rPr sz="3600" spc="-25" dirty="0">
                <a:solidFill>
                  <a:srgbClr val="9BBB59"/>
                </a:solidFill>
                <a:cs typeface="Calibri"/>
              </a:rPr>
              <a:t>ART</a:t>
            </a:r>
            <a:endParaRPr sz="3600" dirty="0">
              <a:cs typeface="Calibri"/>
            </a:endParaRPr>
          </a:p>
          <a:p>
            <a:pPr algn="ctr">
              <a:spcBef>
                <a:spcPts val="80"/>
              </a:spcBef>
            </a:pPr>
            <a:r>
              <a:rPr sz="3600" dirty="0">
                <a:solidFill>
                  <a:srgbClr val="7F7F7F"/>
                </a:solidFill>
                <a:cs typeface="Calibri"/>
              </a:rPr>
              <a:t>(Classiﬁ</a:t>
            </a:r>
            <a:r>
              <a:rPr lang="en-US" sz="3600" dirty="0">
                <a:solidFill>
                  <a:srgbClr val="7F7F7F"/>
                </a:solidFill>
                <a:cs typeface="Calibri"/>
              </a:rPr>
              <a:t>cation </a:t>
            </a:r>
            <a:r>
              <a:rPr sz="3600" dirty="0">
                <a:solidFill>
                  <a:srgbClr val="7F7F7F"/>
                </a:solidFill>
                <a:cs typeface="Calibri"/>
              </a:rPr>
              <a:t>and </a:t>
            </a:r>
            <a:r>
              <a:rPr sz="3600" spc="-20" dirty="0">
                <a:solidFill>
                  <a:srgbClr val="7F7F7F"/>
                </a:solidFill>
                <a:cs typeface="Calibri"/>
              </a:rPr>
              <a:t>Regre</a:t>
            </a:r>
            <a:r>
              <a:rPr sz="3600" dirty="0">
                <a:solidFill>
                  <a:srgbClr val="7F7F7F"/>
                </a:solidFill>
                <a:cs typeface="Calibri"/>
              </a:rPr>
              <a:t>ssi</a:t>
            </a:r>
            <a:r>
              <a:rPr sz="3600" spc="-5" dirty="0">
                <a:solidFill>
                  <a:srgbClr val="7F7F7F"/>
                </a:solidFill>
                <a:cs typeface="Calibri"/>
              </a:rPr>
              <a:t>o</a:t>
            </a:r>
            <a:r>
              <a:rPr sz="3600" dirty="0">
                <a:solidFill>
                  <a:srgbClr val="7F7F7F"/>
                </a:solidFill>
                <a:cs typeface="Calibri"/>
              </a:rPr>
              <a:t>n T</a:t>
            </a:r>
            <a:r>
              <a:rPr sz="3600" spc="-20" dirty="0">
                <a:solidFill>
                  <a:srgbClr val="7F7F7F"/>
                </a:solidFill>
                <a:cs typeface="Calibri"/>
              </a:rPr>
              <a:t>ree</a:t>
            </a:r>
            <a:r>
              <a:rPr sz="3600" dirty="0">
                <a:solidFill>
                  <a:srgbClr val="7F7F7F"/>
                </a:solidFill>
                <a:cs typeface="Calibri"/>
              </a:rPr>
              <a:t>)</a:t>
            </a:r>
            <a:endParaRPr sz="3600" dirty="0">
              <a:cs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2107834" y="308315"/>
            <a:ext cx="7966709" cy="974626"/>
          </a:xfrm>
          <a:prstGeom prst="rect">
            <a:avLst/>
          </a:prstGeom>
        </p:spPr>
        <p:txBody>
          <a:bodyPr vert="horz" wrap="square" lIns="0" tIns="0" rIns="0" bIns="0" rtlCol="0">
            <a:spAutoFit/>
          </a:bodyPr>
          <a:lstStyle/>
          <a:p>
            <a:pPr marL="12700" marR="5080">
              <a:lnSpc>
                <a:spcPts val="3800"/>
              </a:lnSpc>
            </a:pPr>
            <a:r>
              <a:rPr sz="2800" dirty="0">
                <a:solidFill>
                  <a:srgbClr val="9BBB59"/>
                </a:solidFill>
                <a:latin typeface="+mj-lt"/>
                <a:cs typeface="Calibri"/>
              </a:rPr>
              <a:t>E</a:t>
            </a:r>
            <a:r>
              <a:rPr sz="2800" spc="-15" dirty="0">
                <a:solidFill>
                  <a:srgbClr val="9BBB59"/>
                </a:solidFill>
                <a:latin typeface="+mj-lt"/>
                <a:cs typeface="Calibri"/>
              </a:rPr>
              <a:t>ach inner n</a:t>
            </a:r>
            <a:r>
              <a:rPr sz="2800" spc="-5" dirty="0">
                <a:solidFill>
                  <a:srgbClr val="9BBB59"/>
                </a:solidFill>
                <a:latin typeface="+mj-lt"/>
                <a:cs typeface="Calibri"/>
              </a:rPr>
              <a:t>o</a:t>
            </a:r>
            <a:r>
              <a:rPr sz="2800" dirty="0">
                <a:solidFill>
                  <a:srgbClr val="9BBB59"/>
                </a:solidFill>
                <a:latin typeface="+mj-lt"/>
                <a:cs typeface="Calibri"/>
              </a:rPr>
              <a:t>d</a:t>
            </a:r>
            <a:r>
              <a:rPr sz="2800" spc="-20" dirty="0">
                <a:solidFill>
                  <a:srgbClr val="9BBB59"/>
                </a:solidFill>
                <a:latin typeface="+mj-lt"/>
                <a:cs typeface="Calibri"/>
              </a:rPr>
              <a:t>e</a:t>
            </a:r>
            <a:r>
              <a:rPr sz="2800" dirty="0">
                <a:solidFill>
                  <a:srgbClr val="9BBB59"/>
                </a:solidFill>
                <a:latin typeface="+mj-lt"/>
                <a:cs typeface="Calibri"/>
              </a:rPr>
              <a:t> is a d</a:t>
            </a:r>
            <a:r>
              <a:rPr sz="2800" spc="-15" dirty="0">
                <a:solidFill>
                  <a:srgbClr val="9BBB59"/>
                </a:solidFill>
                <a:latin typeface="+mj-lt"/>
                <a:cs typeface="Calibri"/>
              </a:rPr>
              <a:t>ec</a:t>
            </a:r>
            <a:r>
              <a:rPr sz="2800" dirty="0">
                <a:solidFill>
                  <a:srgbClr val="9BBB59"/>
                </a:solidFill>
                <a:latin typeface="+mj-lt"/>
                <a:cs typeface="Calibri"/>
              </a:rPr>
              <a:t>isi</a:t>
            </a:r>
            <a:r>
              <a:rPr sz="2800" spc="-5" dirty="0">
                <a:solidFill>
                  <a:srgbClr val="9BBB59"/>
                </a:solidFill>
                <a:latin typeface="+mj-lt"/>
                <a:cs typeface="Calibri"/>
              </a:rPr>
              <a:t>o</a:t>
            </a:r>
            <a:r>
              <a:rPr sz="2800" dirty="0">
                <a:solidFill>
                  <a:srgbClr val="9BBB59"/>
                </a:solidFill>
                <a:latin typeface="+mj-lt"/>
                <a:cs typeface="Calibri"/>
              </a:rPr>
              <a:t>n bas</a:t>
            </a:r>
            <a:r>
              <a:rPr sz="2800" spc="-20" dirty="0">
                <a:solidFill>
                  <a:srgbClr val="9BBB59"/>
                </a:solidFill>
                <a:latin typeface="+mj-lt"/>
                <a:cs typeface="Calibri"/>
              </a:rPr>
              <a:t>e</a:t>
            </a:r>
            <a:r>
              <a:rPr sz="2800" dirty="0">
                <a:solidFill>
                  <a:srgbClr val="9BBB59"/>
                </a:solidFill>
                <a:latin typeface="+mj-lt"/>
                <a:cs typeface="Calibri"/>
              </a:rPr>
              <a:t>d </a:t>
            </a:r>
            <a:r>
              <a:rPr sz="2800" spc="-5" dirty="0">
                <a:solidFill>
                  <a:srgbClr val="9BBB59"/>
                </a:solidFill>
                <a:latin typeface="+mj-lt"/>
                <a:cs typeface="Calibri"/>
              </a:rPr>
              <a:t>o</a:t>
            </a:r>
            <a:r>
              <a:rPr sz="2800" dirty="0">
                <a:solidFill>
                  <a:srgbClr val="9BBB59"/>
                </a:solidFill>
                <a:latin typeface="+mj-lt"/>
                <a:cs typeface="Calibri"/>
              </a:rPr>
              <a:t>n a f</a:t>
            </a:r>
            <a:r>
              <a:rPr sz="2800" spc="-20" dirty="0">
                <a:solidFill>
                  <a:srgbClr val="9BBB59"/>
                </a:solidFill>
                <a:latin typeface="+mj-lt"/>
                <a:cs typeface="Calibri"/>
              </a:rPr>
              <a:t>e</a:t>
            </a:r>
            <a:r>
              <a:rPr sz="2800" dirty="0">
                <a:solidFill>
                  <a:srgbClr val="9BBB59"/>
                </a:solidFill>
                <a:latin typeface="+mj-lt"/>
                <a:cs typeface="Calibri"/>
              </a:rPr>
              <a:t>atu</a:t>
            </a:r>
            <a:r>
              <a:rPr sz="2800" spc="-20" dirty="0">
                <a:solidFill>
                  <a:srgbClr val="9BBB59"/>
                </a:solidFill>
                <a:latin typeface="+mj-lt"/>
                <a:cs typeface="Calibri"/>
              </a:rPr>
              <a:t>re</a:t>
            </a:r>
            <a:r>
              <a:rPr sz="2800" spc="-10" dirty="0">
                <a:solidFill>
                  <a:srgbClr val="9BBB59"/>
                </a:solidFill>
                <a:latin typeface="+mj-lt"/>
                <a:cs typeface="Calibri"/>
              </a:rPr>
              <a:t> </a:t>
            </a:r>
            <a:endParaRPr lang="en-US" sz="2800" spc="-10" dirty="0">
              <a:solidFill>
                <a:srgbClr val="9BBB59"/>
              </a:solidFill>
              <a:latin typeface="+mj-lt"/>
              <a:cs typeface="Calibri"/>
            </a:endParaRPr>
          </a:p>
          <a:p>
            <a:pPr marL="12700" marR="5080">
              <a:lnSpc>
                <a:spcPts val="3800"/>
              </a:lnSpc>
            </a:pPr>
            <a:r>
              <a:rPr sz="2800" dirty="0">
                <a:solidFill>
                  <a:srgbClr val="F79646"/>
                </a:solidFill>
                <a:latin typeface="+mj-lt"/>
                <a:cs typeface="Calibri"/>
              </a:rPr>
              <a:t>E</a:t>
            </a:r>
            <a:r>
              <a:rPr sz="2800" spc="-15" dirty="0">
                <a:solidFill>
                  <a:srgbClr val="F79646"/>
                </a:solidFill>
                <a:latin typeface="+mj-lt"/>
                <a:cs typeface="Calibri"/>
              </a:rPr>
              <a:t>ac</a:t>
            </a:r>
            <a:r>
              <a:rPr sz="2800" dirty="0">
                <a:solidFill>
                  <a:srgbClr val="F79646"/>
                </a:solidFill>
                <a:latin typeface="+mj-lt"/>
                <a:cs typeface="Calibri"/>
              </a:rPr>
              <a:t>h l</a:t>
            </a:r>
            <a:r>
              <a:rPr sz="2800" spc="-20" dirty="0">
                <a:solidFill>
                  <a:srgbClr val="F79646"/>
                </a:solidFill>
                <a:latin typeface="+mj-lt"/>
                <a:cs typeface="Calibri"/>
              </a:rPr>
              <a:t>e</a:t>
            </a:r>
            <a:r>
              <a:rPr sz="2800" dirty="0">
                <a:solidFill>
                  <a:srgbClr val="F79646"/>
                </a:solidFill>
                <a:latin typeface="+mj-lt"/>
                <a:cs typeface="Calibri"/>
              </a:rPr>
              <a:t>af n</a:t>
            </a:r>
            <a:r>
              <a:rPr sz="2800" spc="-5" dirty="0">
                <a:solidFill>
                  <a:srgbClr val="F79646"/>
                </a:solidFill>
                <a:latin typeface="+mj-lt"/>
                <a:cs typeface="Calibri"/>
              </a:rPr>
              <a:t>o</a:t>
            </a:r>
            <a:r>
              <a:rPr sz="2800" dirty="0">
                <a:solidFill>
                  <a:srgbClr val="F79646"/>
                </a:solidFill>
                <a:latin typeface="+mj-lt"/>
                <a:cs typeface="Calibri"/>
              </a:rPr>
              <a:t>d</a:t>
            </a:r>
            <a:r>
              <a:rPr sz="2800" spc="-20" dirty="0">
                <a:solidFill>
                  <a:srgbClr val="F79646"/>
                </a:solidFill>
                <a:latin typeface="+mj-lt"/>
                <a:cs typeface="Calibri"/>
              </a:rPr>
              <a:t>e</a:t>
            </a:r>
            <a:r>
              <a:rPr sz="2800" dirty="0">
                <a:solidFill>
                  <a:srgbClr val="F79646"/>
                </a:solidFill>
                <a:latin typeface="+mj-lt"/>
                <a:cs typeface="Calibri"/>
              </a:rPr>
              <a:t> is a</a:t>
            </a:r>
            <a:r>
              <a:rPr sz="2800" spc="-5" dirty="0">
                <a:solidFill>
                  <a:srgbClr val="F79646"/>
                </a:solidFill>
                <a:latin typeface="+mj-lt"/>
                <a:cs typeface="Calibri"/>
              </a:rPr>
              <a:t> </a:t>
            </a:r>
            <a:r>
              <a:rPr sz="2800" b="1" u="sng" dirty="0">
                <a:solidFill>
                  <a:srgbClr val="F79646"/>
                </a:solidFill>
                <a:latin typeface="+mj-lt"/>
                <a:cs typeface="Calibri"/>
              </a:rPr>
              <a:t>pre</a:t>
            </a:r>
            <a:r>
              <a:rPr sz="2800" b="1" u="sng" spc="-15" dirty="0">
                <a:solidFill>
                  <a:srgbClr val="F79646"/>
                </a:solidFill>
                <a:latin typeface="+mj-lt"/>
                <a:cs typeface="Calibri"/>
              </a:rPr>
              <a:t>dic</a:t>
            </a:r>
            <a:r>
              <a:rPr sz="2800" b="1" u="sng" spc="-5" dirty="0">
                <a:solidFill>
                  <a:srgbClr val="F79646"/>
                </a:solidFill>
                <a:latin typeface="+mj-lt"/>
                <a:cs typeface="Calibri"/>
              </a:rPr>
              <a:t>t</a:t>
            </a:r>
            <a:r>
              <a:rPr sz="2800" b="1" u="sng" dirty="0">
                <a:solidFill>
                  <a:srgbClr val="F79646"/>
                </a:solidFill>
                <a:latin typeface="+mj-lt"/>
                <a:cs typeface="Calibri"/>
              </a:rPr>
              <a:t>e</a:t>
            </a:r>
            <a:r>
              <a:rPr sz="2800" b="1" u="sng" spc="-20" dirty="0">
                <a:solidFill>
                  <a:srgbClr val="F79646"/>
                </a:solidFill>
                <a:latin typeface="+mj-lt"/>
                <a:cs typeface="Calibri"/>
              </a:rPr>
              <a:t>d</a:t>
            </a:r>
            <a:r>
              <a:rPr sz="2800" b="1" u="sng" spc="-75" dirty="0">
                <a:solidFill>
                  <a:srgbClr val="F79646"/>
                </a:solidFill>
                <a:latin typeface="+mj-lt"/>
                <a:cs typeface="Times New Roman"/>
              </a:rPr>
              <a:t> </a:t>
            </a:r>
            <a:r>
              <a:rPr sz="2800" b="1" u="sng" dirty="0">
                <a:solidFill>
                  <a:srgbClr val="F79646"/>
                </a:solidFill>
                <a:latin typeface="+mj-lt"/>
                <a:cs typeface="Calibri"/>
              </a:rPr>
              <a:t>v</a:t>
            </a:r>
            <a:r>
              <a:rPr sz="2800" b="1" u="sng" spc="-20" dirty="0">
                <a:solidFill>
                  <a:srgbClr val="F79646"/>
                </a:solidFill>
                <a:latin typeface="+mj-lt"/>
                <a:cs typeface="Calibri"/>
              </a:rPr>
              <a:t>alue</a:t>
            </a:r>
            <a:endParaRPr sz="2800" b="1" u="sng" dirty="0">
              <a:latin typeface="+mj-lt"/>
              <a:cs typeface="Calibri"/>
            </a:endParaRPr>
          </a:p>
        </p:txBody>
      </p:sp>
      <p:sp>
        <p:nvSpPr>
          <p:cNvPr id="4" name="TextBox 3"/>
          <p:cNvSpPr txBox="1"/>
          <p:nvPr/>
        </p:nvSpPr>
        <p:spPr>
          <a:xfrm>
            <a:off x="5340522" y="2664461"/>
            <a:ext cx="914930" cy="276999"/>
          </a:xfrm>
          <a:prstGeom prst="rect">
            <a:avLst/>
          </a:prstGeom>
          <a:noFill/>
        </p:spPr>
        <p:txBody>
          <a:bodyPr wrap="none" rtlCol="0">
            <a:spAutoFit/>
          </a:bodyPr>
          <a:lstStyle/>
          <a:p>
            <a:r>
              <a:rPr lang="en-US" sz="1200" dirty="0" err="1"/>
              <a:t>elev</a:t>
            </a:r>
            <a:r>
              <a:rPr lang="en-US" sz="1200" dirty="0"/>
              <a:t> &lt; 7910</a:t>
            </a:r>
            <a:endParaRPr lang="en-IN" sz="1200" dirty="0"/>
          </a:p>
        </p:txBody>
      </p:sp>
      <p:grpSp>
        <p:nvGrpSpPr>
          <p:cNvPr id="144" name="Group 143"/>
          <p:cNvGrpSpPr/>
          <p:nvPr/>
        </p:nvGrpSpPr>
        <p:grpSpPr>
          <a:xfrm>
            <a:off x="4386153" y="3136845"/>
            <a:ext cx="2891826" cy="276999"/>
            <a:chOff x="3493461" y="3148207"/>
            <a:chExt cx="2891826" cy="276999"/>
          </a:xfrm>
        </p:grpSpPr>
        <p:sp>
          <p:nvSpPr>
            <p:cNvPr id="5" name="TextBox 4"/>
            <p:cNvSpPr txBox="1"/>
            <p:nvPr/>
          </p:nvSpPr>
          <p:spPr>
            <a:xfrm>
              <a:off x="3493461" y="3148207"/>
              <a:ext cx="854721" cy="276999"/>
            </a:xfrm>
            <a:prstGeom prst="rect">
              <a:avLst/>
            </a:prstGeom>
            <a:noFill/>
          </p:spPr>
          <p:txBody>
            <a:bodyPr wrap="none" rtlCol="0">
              <a:spAutoFit/>
            </a:bodyPr>
            <a:lstStyle/>
            <a:p>
              <a:r>
                <a:rPr lang="en-US" sz="1200" dirty="0"/>
                <a:t>Slope &lt; 20</a:t>
              </a:r>
              <a:endParaRPr lang="en-IN" sz="1200" dirty="0"/>
            </a:p>
          </p:txBody>
        </p:sp>
        <p:sp>
          <p:nvSpPr>
            <p:cNvPr id="6" name="TextBox 5"/>
            <p:cNvSpPr txBox="1"/>
            <p:nvPr/>
          </p:nvSpPr>
          <p:spPr>
            <a:xfrm>
              <a:off x="5470357" y="3148207"/>
              <a:ext cx="914930" cy="276999"/>
            </a:xfrm>
            <a:prstGeom prst="rect">
              <a:avLst/>
            </a:prstGeom>
            <a:noFill/>
          </p:spPr>
          <p:txBody>
            <a:bodyPr wrap="none" rtlCol="0">
              <a:spAutoFit/>
            </a:bodyPr>
            <a:lstStyle/>
            <a:p>
              <a:r>
                <a:rPr lang="en-US" sz="1200" dirty="0" err="1"/>
                <a:t>elev</a:t>
              </a:r>
              <a:r>
                <a:rPr lang="en-US" sz="1200" dirty="0"/>
                <a:t> &lt; 8650</a:t>
              </a:r>
              <a:endParaRPr lang="en-IN" sz="1200" dirty="0"/>
            </a:p>
          </p:txBody>
        </p:sp>
      </p:grpSp>
      <p:cxnSp>
        <p:nvCxnSpPr>
          <p:cNvPr id="9" name="Straight Connector 8"/>
          <p:cNvCxnSpPr>
            <a:stCxn id="4" idx="2"/>
            <a:endCxn id="5" idx="0"/>
          </p:cNvCxnSpPr>
          <p:nvPr/>
        </p:nvCxnSpPr>
        <p:spPr>
          <a:xfrm rot="5400000">
            <a:off x="5208060" y="2546916"/>
            <a:ext cx="195385" cy="984473"/>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1" name="Straight Connector 8"/>
          <p:cNvCxnSpPr>
            <a:stCxn id="4" idx="2"/>
            <a:endCxn id="6" idx="0"/>
          </p:cNvCxnSpPr>
          <p:nvPr/>
        </p:nvCxnSpPr>
        <p:spPr>
          <a:xfrm rot="16200000" flipH="1">
            <a:off x="6211559" y="2527888"/>
            <a:ext cx="195385" cy="1022527"/>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0" name="Straight Connector 8"/>
          <p:cNvCxnSpPr>
            <a:stCxn id="5" idx="2"/>
            <a:endCxn id="7" idx="0"/>
          </p:cNvCxnSpPr>
          <p:nvPr/>
        </p:nvCxnSpPr>
        <p:spPr>
          <a:xfrm rot="5400000">
            <a:off x="4422466" y="3218178"/>
            <a:ext cx="195385" cy="586714"/>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3" name="Straight Connector 8"/>
          <p:cNvCxnSpPr>
            <a:stCxn id="5" idx="2"/>
            <a:endCxn id="16" idx="0"/>
          </p:cNvCxnSpPr>
          <p:nvPr/>
        </p:nvCxnSpPr>
        <p:spPr>
          <a:xfrm rot="16200000" flipH="1">
            <a:off x="4938647" y="3288711"/>
            <a:ext cx="195385" cy="445649"/>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6" name="Straight Connector 8"/>
          <p:cNvCxnSpPr>
            <a:stCxn id="6" idx="2"/>
            <a:endCxn id="17" idx="0"/>
          </p:cNvCxnSpPr>
          <p:nvPr/>
        </p:nvCxnSpPr>
        <p:spPr>
          <a:xfrm rot="5400000">
            <a:off x="6504329" y="3293042"/>
            <a:ext cx="195385" cy="436989"/>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9" name="Straight Connector 8"/>
          <p:cNvCxnSpPr>
            <a:stCxn id="6" idx="2"/>
            <a:endCxn id="18" idx="0"/>
          </p:cNvCxnSpPr>
          <p:nvPr/>
        </p:nvCxnSpPr>
        <p:spPr>
          <a:xfrm rot="16200000" flipH="1">
            <a:off x="6918843" y="3315515"/>
            <a:ext cx="195385" cy="392041"/>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3" name="Straight Connector 8"/>
          <p:cNvCxnSpPr>
            <a:stCxn id="7" idx="2"/>
            <a:endCxn id="19" idx="0"/>
          </p:cNvCxnSpPr>
          <p:nvPr/>
        </p:nvCxnSpPr>
        <p:spPr>
          <a:xfrm rot="5400000">
            <a:off x="3778252" y="3633062"/>
            <a:ext cx="195385" cy="701714"/>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6" name="Straight Connector 8"/>
          <p:cNvCxnSpPr>
            <a:stCxn id="7" idx="2"/>
            <a:endCxn id="32" idx="0"/>
          </p:cNvCxnSpPr>
          <p:nvPr/>
        </p:nvCxnSpPr>
        <p:spPr>
          <a:xfrm rot="16200000" flipH="1">
            <a:off x="4383993" y="3729035"/>
            <a:ext cx="195385" cy="509769"/>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7" name="Straight Connector 8"/>
          <p:cNvCxnSpPr>
            <a:stCxn id="17" idx="2"/>
            <a:endCxn id="45" idx="0"/>
          </p:cNvCxnSpPr>
          <p:nvPr/>
        </p:nvCxnSpPr>
        <p:spPr>
          <a:xfrm rot="5400000">
            <a:off x="6061292" y="3759380"/>
            <a:ext cx="195386" cy="449080"/>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0" name="Straight Connector 8"/>
          <p:cNvCxnSpPr>
            <a:stCxn id="17" idx="2"/>
            <a:endCxn id="46" idx="0"/>
          </p:cNvCxnSpPr>
          <p:nvPr/>
        </p:nvCxnSpPr>
        <p:spPr>
          <a:xfrm rot="16200000" flipH="1">
            <a:off x="6581914" y="3687838"/>
            <a:ext cx="195386" cy="592165"/>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3" name="Straight Connector 8"/>
          <p:cNvCxnSpPr>
            <a:stCxn id="19" idx="2"/>
            <a:endCxn id="41" idx="0"/>
          </p:cNvCxnSpPr>
          <p:nvPr/>
        </p:nvCxnSpPr>
        <p:spPr>
          <a:xfrm rot="16200000" flipH="1">
            <a:off x="3673865" y="4209832"/>
            <a:ext cx="195386" cy="492944"/>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6" name="Straight Connector 8"/>
          <p:cNvCxnSpPr>
            <a:stCxn id="19" idx="2"/>
            <a:endCxn id="40" idx="0"/>
          </p:cNvCxnSpPr>
          <p:nvPr/>
        </p:nvCxnSpPr>
        <p:spPr>
          <a:xfrm rot="5400000">
            <a:off x="3268878" y="4297789"/>
            <a:ext cx="195386" cy="317030"/>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9" name="Straight Connector 8"/>
          <p:cNvCxnSpPr>
            <a:stCxn id="41" idx="2"/>
            <a:endCxn id="42" idx="0"/>
          </p:cNvCxnSpPr>
          <p:nvPr/>
        </p:nvCxnSpPr>
        <p:spPr>
          <a:xfrm rot="5400000">
            <a:off x="3737600" y="4824049"/>
            <a:ext cx="273482" cy="287379"/>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62" name="Straight Connector 8"/>
          <p:cNvCxnSpPr>
            <a:stCxn id="41" idx="2"/>
            <a:endCxn id="43" idx="0"/>
          </p:cNvCxnSpPr>
          <p:nvPr/>
        </p:nvCxnSpPr>
        <p:spPr>
          <a:xfrm rot="16200000" flipH="1">
            <a:off x="3998897" y="4850129"/>
            <a:ext cx="273482" cy="235217"/>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68" name="Straight Connector 8"/>
          <p:cNvCxnSpPr>
            <a:stCxn id="46" idx="2"/>
            <a:endCxn id="67" idx="0"/>
          </p:cNvCxnSpPr>
          <p:nvPr/>
        </p:nvCxnSpPr>
        <p:spPr>
          <a:xfrm rot="16200000" flipH="1">
            <a:off x="7131053" y="4203249"/>
            <a:ext cx="273482" cy="584209"/>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1" name="Straight Connector 8"/>
          <p:cNvCxnSpPr>
            <a:stCxn id="46" idx="2"/>
            <a:endCxn id="66" idx="0"/>
          </p:cNvCxnSpPr>
          <p:nvPr/>
        </p:nvCxnSpPr>
        <p:spPr>
          <a:xfrm rot="5400000">
            <a:off x="6618387" y="4274792"/>
            <a:ext cx="273482" cy="441125"/>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77" name="Straight Connector 8"/>
          <p:cNvCxnSpPr>
            <a:stCxn id="67" idx="2"/>
            <a:endCxn id="75" idx="0"/>
          </p:cNvCxnSpPr>
          <p:nvPr/>
        </p:nvCxnSpPr>
        <p:spPr>
          <a:xfrm rot="16200000" flipH="1">
            <a:off x="7738935" y="4730058"/>
            <a:ext cx="195385" cy="553455"/>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80" name="Straight Connector 8"/>
          <p:cNvCxnSpPr>
            <a:stCxn id="67" idx="2"/>
            <a:endCxn id="76" idx="0"/>
          </p:cNvCxnSpPr>
          <p:nvPr/>
        </p:nvCxnSpPr>
        <p:spPr>
          <a:xfrm rot="5400000">
            <a:off x="7249601" y="4794178"/>
            <a:ext cx="195385" cy="425214"/>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85" name="Straight Connector 8"/>
          <p:cNvCxnSpPr>
            <a:stCxn id="75" idx="2"/>
            <a:endCxn id="84" idx="0"/>
          </p:cNvCxnSpPr>
          <p:nvPr/>
        </p:nvCxnSpPr>
        <p:spPr>
          <a:xfrm rot="16200000" flipH="1">
            <a:off x="8276478" y="5218354"/>
            <a:ext cx="195385" cy="521631"/>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grpSp>
        <p:nvGrpSpPr>
          <p:cNvPr id="145" name="Group 144"/>
          <p:cNvGrpSpPr/>
          <p:nvPr/>
        </p:nvGrpSpPr>
        <p:grpSpPr>
          <a:xfrm>
            <a:off x="3782608" y="3609229"/>
            <a:ext cx="3737885" cy="276999"/>
            <a:chOff x="2889915" y="3631339"/>
            <a:chExt cx="3737885" cy="276999"/>
          </a:xfrm>
        </p:grpSpPr>
        <p:sp>
          <p:nvSpPr>
            <p:cNvPr id="7" name="TextBox 6"/>
            <p:cNvSpPr txBox="1"/>
            <p:nvPr/>
          </p:nvSpPr>
          <p:spPr>
            <a:xfrm>
              <a:off x="2889915" y="3631339"/>
              <a:ext cx="888385" cy="276999"/>
            </a:xfrm>
            <a:prstGeom prst="rect">
              <a:avLst/>
            </a:prstGeom>
            <a:noFill/>
          </p:spPr>
          <p:txBody>
            <a:bodyPr wrap="none" rtlCol="0">
              <a:spAutoFit/>
            </a:bodyPr>
            <a:lstStyle/>
            <a:p>
              <a:r>
                <a:rPr lang="en-US" sz="1200" dirty="0"/>
                <a:t>Slope &lt; 2.5</a:t>
              </a:r>
              <a:endParaRPr lang="en-IN" sz="1200" dirty="0"/>
            </a:p>
          </p:txBody>
        </p:sp>
        <p:sp>
          <p:nvSpPr>
            <p:cNvPr id="17" name="TextBox 16"/>
            <p:cNvSpPr txBox="1"/>
            <p:nvPr/>
          </p:nvSpPr>
          <p:spPr>
            <a:xfrm>
              <a:off x="5171675" y="3631339"/>
              <a:ext cx="638315" cy="276999"/>
            </a:xfrm>
            <a:prstGeom prst="rect">
              <a:avLst/>
            </a:prstGeom>
            <a:noFill/>
          </p:spPr>
          <p:txBody>
            <a:bodyPr wrap="none" rtlCol="0">
              <a:spAutoFit/>
            </a:bodyPr>
            <a:lstStyle/>
            <a:p>
              <a:pPr algn="ctr"/>
              <a:r>
                <a:rPr lang="en-US" sz="1200" dirty="0" err="1"/>
                <a:t>posabe</a:t>
              </a:r>
              <a:endParaRPr lang="en-IN" sz="1200" dirty="0"/>
            </a:p>
          </p:txBody>
        </p:sp>
        <p:sp>
          <p:nvSpPr>
            <p:cNvPr id="18" name="TextBox 17"/>
            <p:cNvSpPr txBox="1"/>
            <p:nvPr/>
          </p:nvSpPr>
          <p:spPr>
            <a:xfrm>
              <a:off x="6011926" y="3631339"/>
              <a:ext cx="615874" cy="276999"/>
            </a:xfrm>
            <a:prstGeom prst="rect">
              <a:avLst/>
            </a:prstGeom>
            <a:noFill/>
          </p:spPr>
          <p:txBody>
            <a:bodyPr wrap="none" rtlCol="0">
              <a:spAutoFit/>
            </a:bodyPr>
            <a:lstStyle/>
            <a:p>
              <a:pPr algn="ctr"/>
              <a:r>
                <a:rPr lang="en-US" sz="1200" dirty="0"/>
                <a:t>10.120</a:t>
              </a:r>
              <a:endParaRPr lang="en-IN" sz="1200" dirty="0"/>
            </a:p>
          </p:txBody>
        </p:sp>
        <p:sp>
          <p:nvSpPr>
            <p:cNvPr id="16" name="TextBox 15"/>
            <p:cNvSpPr txBox="1"/>
            <p:nvPr/>
          </p:nvSpPr>
          <p:spPr>
            <a:xfrm>
              <a:off x="4058534" y="3631339"/>
              <a:ext cx="615874" cy="276999"/>
            </a:xfrm>
            <a:prstGeom prst="rect">
              <a:avLst/>
            </a:prstGeom>
            <a:noFill/>
          </p:spPr>
          <p:txBody>
            <a:bodyPr wrap="none" rtlCol="0">
              <a:spAutoFit/>
            </a:bodyPr>
            <a:lstStyle/>
            <a:p>
              <a:pPr algn="ctr"/>
              <a:r>
                <a:rPr lang="en-US" sz="1200" dirty="0"/>
                <a:t>25.000</a:t>
              </a:r>
              <a:endParaRPr lang="en-IN" sz="1200" dirty="0"/>
            </a:p>
          </p:txBody>
        </p:sp>
      </p:grpSp>
      <p:grpSp>
        <p:nvGrpSpPr>
          <p:cNvPr id="146" name="Group 145"/>
          <p:cNvGrpSpPr/>
          <p:nvPr/>
        </p:nvGrpSpPr>
        <p:grpSpPr>
          <a:xfrm>
            <a:off x="3067621" y="4081612"/>
            <a:ext cx="4365534" cy="277000"/>
            <a:chOff x="2174929" y="4024594"/>
            <a:chExt cx="4365534" cy="277000"/>
          </a:xfrm>
        </p:grpSpPr>
        <p:sp>
          <p:nvSpPr>
            <p:cNvPr id="19" name="TextBox 18"/>
            <p:cNvSpPr txBox="1"/>
            <p:nvPr/>
          </p:nvSpPr>
          <p:spPr>
            <a:xfrm>
              <a:off x="2174929" y="4024594"/>
              <a:ext cx="914930" cy="276999"/>
            </a:xfrm>
            <a:prstGeom prst="rect">
              <a:avLst/>
            </a:prstGeom>
            <a:noFill/>
          </p:spPr>
          <p:txBody>
            <a:bodyPr wrap="none" rtlCol="0">
              <a:spAutoFit/>
            </a:bodyPr>
            <a:lstStyle/>
            <a:p>
              <a:r>
                <a:rPr lang="en-US" sz="1200" dirty="0" err="1"/>
                <a:t>elev</a:t>
              </a:r>
              <a:r>
                <a:rPr lang="en-US" sz="1200" dirty="0"/>
                <a:t> &lt; 7370</a:t>
              </a:r>
              <a:endParaRPr lang="en-IN" sz="1200" dirty="0"/>
            </a:p>
          </p:txBody>
        </p:sp>
        <p:sp>
          <p:nvSpPr>
            <p:cNvPr id="46" name="TextBox 45"/>
            <p:cNvSpPr txBox="1"/>
            <p:nvPr/>
          </p:nvSpPr>
          <p:spPr>
            <a:xfrm>
              <a:off x="5625533" y="4024595"/>
              <a:ext cx="914930" cy="276999"/>
            </a:xfrm>
            <a:prstGeom prst="rect">
              <a:avLst/>
            </a:prstGeom>
            <a:noFill/>
          </p:spPr>
          <p:txBody>
            <a:bodyPr wrap="none" rtlCol="0">
              <a:spAutoFit/>
            </a:bodyPr>
            <a:lstStyle/>
            <a:p>
              <a:pPr algn="ctr"/>
              <a:r>
                <a:rPr lang="en-US" sz="1200" dirty="0" err="1"/>
                <a:t>elev</a:t>
              </a:r>
              <a:r>
                <a:rPr lang="en-US" sz="1200" dirty="0"/>
                <a:t> &lt; 8135</a:t>
              </a:r>
              <a:endParaRPr lang="en-IN" sz="1200" dirty="0"/>
            </a:p>
          </p:txBody>
        </p:sp>
        <p:sp>
          <p:nvSpPr>
            <p:cNvPr id="32" name="TextBox 31"/>
            <p:cNvSpPr txBox="1"/>
            <p:nvPr/>
          </p:nvSpPr>
          <p:spPr>
            <a:xfrm>
              <a:off x="3575213" y="4024594"/>
              <a:ext cx="537327" cy="276999"/>
            </a:xfrm>
            <a:prstGeom prst="rect">
              <a:avLst/>
            </a:prstGeom>
            <a:noFill/>
          </p:spPr>
          <p:txBody>
            <a:bodyPr wrap="none" rtlCol="0">
              <a:spAutoFit/>
            </a:bodyPr>
            <a:lstStyle/>
            <a:p>
              <a:r>
                <a:rPr lang="en-US" sz="1200" dirty="0"/>
                <a:t>1.080</a:t>
              </a:r>
              <a:endParaRPr lang="en-IN" sz="1200" dirty="0"/>
            </a:p>
          </p:txBody>
        </p:sp>
        <p:sp>
          <p:nvSpPr>
            <p:cNvPr id="45" name="TextBox 44"/>
            <p:cNvSpPr txBox="1"/>
            <p:nvPr/>
          </p:nvSpPr>
          <p:spPr>
            <a:xfrm>
              <a:off x="4733816" y="4024595"/>
              <a:ext cx="615874" cy="276999"/>
            </a:xfrm>
            <a:prstGeom prst="rect">
              <a:avLst/>
            </a:prstGeom>
            <a:noFill/>
          </p:spPr>
          <p:txBody>
            <a:bodyPr wrap="none" rtlCol="0">
              <a:spAutoFit/>
            </a:bodyPr>
            <a:lstStyle/>
            <a:p>
              <a:pPr algn="ctr"/>
              <a:r>
                <a:rPr lang="en-US" sz="1200" dirty="0"/>
                <a:t>15.510</a:t>
              </a:r>
              <a:endParaRPr lang="en-IN" sz="1200" dirty="0"/>
            </a:p>
          </p:txBody>
        </p:sp>
      </p:grpSp>
      <p:grpSp>
        <p:nvGrpSpPr>
          <p:cNvPr id="147" name="Group 146"/>
          <p:cNvGrpSpPr/>
          <p:nvPr/>
        </p:nvGrpSpPr>
        <p:grpSpPr>
          <a:xfrm>
            <a:off x="2939392" y="4553997"/>
            <a:ext cx="5077972" cy="355096"/>
            <a:chOff x="2046700" y="4397974"/>
            <a:chExt cx="5077972" cy="355096"/>
          </a:xfrm>
        </p:grpSpPr>
        <p:sp>
          <p:nvSpPr>
            <p:cNvPr id="67" name="TextBox 66"/>
            <p:cNvSpPr txBox="1"/>
            <p:nvPr/>
          </p:nvSpPr>
          <p:spPr>
            <a:xfrm>
              <a:off x="6209742" y="4476071"/>
              <a:ext cx="914930" cy="276999"/>
            </a:xfrm>
            <a:prstGeom prst="rect">
              <a:avLst/>
            </a:prstGeom>
            <a:noFill/>
          </p:spPr>
          <p:txBody>
            <a:bodyPr wrap="none" rtlCol="0">
              <a:spAutoFit/>
            </a:bodyPr>
            <a:lstStyle/>
            <a:p>
              <a:pPr algn="ctr"/>
              <a:r>
                <a:rPr lang="en-US" sz="1200" dirty="0" err="1"/>
                <a:t>elev</a:t>
              </a:r>
              <a:r>
                <a:rPr lang="en-US" sz="1200" dirty="0"/>
                <a:t> &lt; 8325</a:t>
              </a:r>
              <a:endParaRPr lang="en-IN" sz="1200" dirty="0"/>
            </a:p>
          </p:txBody>
        </p:sp>
        <p:sp>
          <p:nvSpPr>
            <p:cNvPr id="40" name="TextBox 39"/>
            <p:cNvSpPr txBox="1"/>
            <p:nvPr/>
          </p:nvSpPr>
          <p:spPr>
            <a:xfrm>
              <a:off x="2046700" y="4397974"/>
              <a:ext cx="537327" cy="276999"/>
            </a:xfrm>
            <a:prstGeom prst="rect">
              <a:avLst/>
            </a:prstGeom>
            <a:noFill/>
          </p:spPr>
          <p:txBody>
            <a:bodyPr wrap="none" rtlCol="0">
              <a:spAutoFit/>
            </a:bodyPr>
            <a:lstStyle/>
            <a:p>
              <a:r>
                <a:rPr lang="en-US" sz="1200" dirty="0"/>
                <a:t>1.375</a:t>
              </a:r>
              <a:endParaRPr lang="en-IN" sz="1200" dirty="0"/>
            </a:p>
          </p:txBody>
        </p:sp>
        <p:sp>
          <p:nvSpPr>
            <p:cNvPr id="41" name="TextBox 40"/>
            <p:cNvSpPr txBox="1"/>
            <p:nvPr/>
          </p:nvSpPr>
          <p:spPr>
            <a:xfrm>
              <a:off x="2667873" y="4397974"/>
              <a:ext cx="914930" cy="276999"/>
            </a:xfrm>
            <a:prstGeom prst="rect">
              <a:avLst/>
            </a:prstGeom>
            <a:noFill/>
          </p:spPr>
          <p:txBody>
            <a:bodyPr wrap="none" rtlCol="0">
              <a:spAutoFit/>
            </a:bodyPr>
            <a:lstStyle/>
            <a:p>
              <a:r>
                <a:rPr lang="en-US" sz="1200" dirty="0" err="1"/>
                <a:t>elev</a:t>
              </a:r>
              <a:r>
                <a:rPr lang="en-US" sz="1200" dirty="0"/>
                <a:t> &lt; 7690</a:t>
              </a:r>
              <a:endParaRPr lang="en-IN" sz="1200" dirty="0"/>
            </a:p>
          </p:txBody>
        </p:sp>
        <p:sp>
          <p:nvSpPr>
            <p:cNvPr id="66" name="TextBox 65"/>
            <p:cNvSpPr txBox="1"/>
            <p:nvPr/>
          </p:nvSpPr>
          <p:spPr>
            <a:xfrm>
              <a:off x="5333936" y="4476071"/>
              <a:ext cx="615874" cy="276999"/>
            </a:xfrm>
            <a:prstGeom prst="rect">
              <a:avLst/>
            </a:prstGeom>
            <a:noFill/>
          </p:spPr>
          <p:txBody>
            <a:bodyPr wrap="none" rtlCol="0">
              <a:spAutoFit/>
            </a:bodyPr>
            <a:lstStyle/>
            <a:p>
              <a:pPr algn="ctr"/>
              <a:r>
                <a:rPr lang="en-US" sz="1200" dirty="0"/>
                <a:t>18.000</a:t>
              </a:r>
              <a:endParaRPr lang="en-IN" sz="1200" dirty="0"/>
            </a:p>
          </p:txBody>
        </p:sp>
      </p:grpSp>
      <p:grpSp>
        <p:nvGrpSpPr>
          <p:cNvPr id="148" name="Group 147"/>
          <p:cNvGrpSpPr/>
          <p:nvPr/>
        </p:nvGrpSpPr>
        <p:grpSpPr>
          <a:xfrm>
            <a:off x="3422714" y="5104479"/>
            <a:ext cx="5134832" cy="276999"/>
            <a:chOff x="2530022" y="4961956"/>
            <a:chExt cx="5134832" cy="276999"/>
          </a:xfrm>
        </p:grpSpPr>
        <p:sp>
          <p:nvSpPr>
            <p:cNvPr id="75" name="TextBox 74"/>
            <p:cNvSpPr txBox="1"/>
            <p:nvPr/>
          </p:nvSpPr>
          <p:spPr>
            <a:xfrm>
              <a:off x="6776469" y="4961956"/>
              <a:ext cx="888385" cy="276999"/>
            </a:xfrm>
            <a:prstGeom prst="rect">
              <a:avLst/>
            </a:prstGeom>
            <a:noFill/>
          </p:spPr>
          <p:txBody>
            <a:bodyPr wrap="none" rtlCol="0">
              <a:spAutoFit/>
            </a:bodyPr>
            <a:lstStyle/>
            <a:p>
              <a:pPr algn="ctr"/>
              <a:r>
                <a:rPr lang="en-US" sz="1200" dirty="0"/>
                <a:t>Slope &lt; 2.5</a:t>
              </a:r>
              <a:endParaRPr lang="en-IN" sz="1200" dirty="0"/>
            </a:p>
          </p:txBody>
        </p:sp>
        <p:sp>
          <p:nvSpPr>
            <p:cNvPr id="42" name="TextBox 41"/>
            <p:cNvSpPr txBox="1"/>
            <p:nvPr/>
          </p:nvSpPr>
          <p:spPr>
            <a:xfrm>
              <a:off x="2530022" y="4961956"/>
              <a:ext cx="615874" cy="276999"/>
            </a:xfrm>
            <a:prstGeom prst="rect">
              <a:avLst/>
            </a:prstGeom>
            <a:noFill/>
          </p:spPr>
          <p:txBody>
            <a:bodyPr wrap="none" rtlCol="0">
              <a:spAutoFit/>
            </a:bodyPr>
            <a:lstStyle/>
            <a:p>
              <a:r>
                <a:rPr lang="en-US" sz="1200" dirty="0"/>
                <a:t>55.420</a:t>
              </a:r>
              <a:endParaRPr lang="en-IN" sz="1200" dirty="0"/>
            </a:p>
          </p:txBody>
        </p:sp>
        <p:sp>
          <p:nvSpPr>
            <p:cNvPr id="43" name="TextBox 42"/>
            <p:cNvSpPr txBox="1"/>
            <p:nvPr/>
          </p:nvSpPr>
          <p:spPr>
            <a:xfrm>
              <a:off x="3091891" y="4961956"/>
              <a:ext cx="537327" cy="276999"/>
            </a:xfrm>
            <a:prstGeom prst="rect">
              <a:avLst/>
            </a:prstGeom>
            <a:noFill/>
          </p:spPr>
          <p:txBody>
            <a:bodyPr wrap="none" rtlCol="0">
              <a:spAutoFit/>
            </a:bodyPr>
            <a:lstStyle/>
            <a:p>
              <a:r>
                <a:rPr lang="en-US" sz="1200" dirty="0"/>
                <a:t>5.200</a:t>
              </a:r>
              <a:endParaRPr lang="en-IN" sz="1200" dirty="0"/>
            </a:p>
          </p:txBody>
        </p:sp>
        <p:sp>
          <p:nvSpPr>
            <p:cNvPr id="76" name="TextBox 75"/>
            <p:cNvSpPr txBox="1"/>
            <p:nvPr/>
          </p:nvSpPr>
          <p:spPr>
            <a:xfrm>
              <a:off x="5934056" y="4961956"/>
              <a:ext cx="615874" cy="276999"/>
            </a:xfrm>
            <a:prstGeom prst="rect">
              <a:avLst/>
            </a:prstGeom>
            <a:noFill/>
          </p:spPr>
          <p:txBody>
            <a:bodyPr wrap="none" rtlCol="0">
              <a:spAutoFit/>
            </a:bodyPr>
            <a:lstStyle/>
            <a:p>
              <a:pPr algn="ctr"/>
              <a:r>
                <a:rPr lang="en-US" sz="1200" dirty="0"/>
                <a:t>60.000</a:t>
              </a:r>
              <a:endParaRPr lang="en-IN" sz="1200" dirty="0"/>
            </a:p>
          </p:txBody>
        </p:sp>
      </p:grpSp>
      <p:grpSp>
        <p:nvGrpSpPr>
          <p:cNvPr id="149" name="Group 148"/>
          <p:cNvGrpSpPr/>
          <p:nvPr/>
        </p:nvGrpSpPr>
        <p:grpSpPr>
          <a:xfrm>
            <a:off x="7426868" y="5576863"/>
            <a:ext cx="1665582" cy="276999"/>
            <a:chOff x="6534176" y="5322669"/>
            <a:chExt cx="1665582" cy="276999"/>
          </a:xfrm>
        </p:grpSpPr>
        <p:sp>
          <p:nvSpPr>
            <p:cNvPr id="84" name="TextBox 83"/>
            <p:cNvSpPr txBox="1"/>
            <p:nvPr/>
          </p:nvSpPr>
          <p:spPr>
            <a:xfrm>
              <a:off x="7284828" y="5322669"/>
              <a:ext cx="914930" cy="276999"/>
            </a:xfrm>
            <a:prstGeom prst="rect">
              <a:avLst/>
            </a:prstGeom>
            <a:noFill/>
          </p:spPr>
          <p:txBody>
            <a:bodyPr wrap="none" rtlCol="0">
              <a:spAutoFit/>
            </a:bodyPr>
            <a:lstStyle/>
            <a:p>
              <a:pPr algn="ctr"/>
              <a:r>
                <a:rPr lang="en-US" sz="1200" dirty="0" err="1"/>
                <a:t>elev</a:t>
              </a:r>
              <a:r>
                <a:rPr lang="en-US" sz="1200" dirty="0"/>
                <a:t> &lt; 8490</a:t>
              </a:r>
              <a:endParaRPr lang="en-IN" sz="1200" dirty="0"/>
            </a:p>
          </p:txBody>
        </p:sp>
        <p:sp>
          <p:nvSpPr>
            <p:cNvPr id="89" name="TextBox 88"/>
            <p:cNvSpPr txBox="1"/>
            <p:nvPr/>
          </p:nvSpPr>
          <p:spPr>
            <a:xfrm>
              <a:off x="6534176" y="5322669"/>
              <a:ext cx="615874" cy="276999"/>
            </a:xfrm>
            <a:prstGeom prst="rect">
              <a:avLst/>
            </a:prstGeom>
            <a:noFill/>
          </p:spPr>
          <p:txBody>
            <a:bodyPr wrap="none" rtlCol="0">
              <a:spAutoFit/>
            </a:bodyPr>
            <a:lstStyle/>
            <a:p>
              <a:pPr algn="ctr"/>
              <a:r>
                <a:rPr lang="en-US" sz="1200" dirty="0"/>
                <a:t>13.670</a:t>
              </a:r>
              <a:endParaRPr lang="en-IN" sz="1200" dirty="0"/>
            </a:p>
          </p:txBody>
        </p:sp>
      </p:grpSp>
      <p:grpSp>
        <p:nvGrpSpPr>
          <p:cNvPr id="152" name="Group 151"/>
          <p:cNvGrpSpPr/>
          <p:nvPr/>
        </p:nvGrpSpPr>
        <p:grpSpPr>
          <a:xfrm>
            <a:off x="8026988" y="6049249"/>
            <a:ext cx="1215994" cy="276999"/>
            <a:chOff x="7134296" y="6049248"/>
            <a:chExt cx="1215994" cy="276999"/>
          </a:xfrm>
        </p:grpSpPr>
        <p:sp>
          <p:nvSpPr>
            <p:cNvPr id="91" name="TextBox 90"/>
            <p:cNvSpPr txBox="1"/>
            <p:nvPr/>
          </p:nvSpPr>
          <p:spPr>
            <a:xfrm>
              <a:off x="7134296" y="6049248"/>
              <a:ext cx="615874" cy="276999"/>
            </a:xfrm>
            <a:prstGeom prst="rect">
              <a:avLst/>
            </a:prstGeom>
            <a:noFill/>
          </p:spPr>
          <p:txBody>
            <a:bodyPr wrap="none" rtlCol="0">
              <a:spAutoFit/>
            </a:bodyPr>
            <a:lstStyle/>
            <a:p>
              <a:pPr algn="ctr"/>
              <a:r>
                <a:rPr lang="en-US" sz="1200" dirty="0"/>
                <a:t>27.500</a:t>
              </a:r>
              <a:endParaRPr lang="en-IN" sz="1200" dirty="0"/>
            </a:p>
          </p:txBody>
        </p:sp>
        <p:sp>
          <p:nvSpPr>
            <p:cNvPr id="92" name="TextBox 91"/>
            <p:cNvSpPr txBox="1"/>
            <p:nvPr/>
          </p:nvSpPr>
          <p:spPr>
            <a:xfrm>
              <a:off x="7734416" y="6049248"/>
              <a:ext cx="615874" cy="276999"/>
            </a:xfrm>
            <a:prstGeom prst="rect">
              <a:avLst/>
            </a:prstGeom>
            <a:noFill/>
          </p:spPr>
          <p:txBody>
            <a:bodyPr wrap="none" rtlCol="0">
              <a:spAutoFit/>
            </a:bodyPr>
            <a:lstStyle/>
            <a:p>
              <a:pPr algn="ctr"/>
              <a:r>
                <a:rPr lang="en-US" sz="1200" dirty="0"/>
                <a:t>48.500</a:t>
              </a:r>
              <a:endParaRPr lang="en-IN" sz="1200" dirty="0"/>
            </a:p>
          </p:txBody>
        </p:sp>
      </p:grpSp>
      <p:cxnSp>
        <p:nvCxnSpPr>
          <p:cNvPr id="93" name="Straight Connector 8"/>
          <p:cNvCxnSpPr>
            <a:stCxn id="75" idx="2"/>
            <a:endCxn id="89" idx="0"/>
          </p:cNvCxnSpPr>
          <p:nvPr/>
        </p:nvCxnSpPr>
        <p:spPr>
          <a:xfrm rot="5400000">
            <a:off x="7826389" y="5289896"/>
            <a:ext cx="195385" cy="378549"/>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96" name="Straight Connector 8"/>
          <p:cNvCxnSpPr>
            <a:stCxn id="84" idx="2"/>
            <a:endCxn id="91" idx="0"/>
          </p:cNvCxnSpPr>
          <p:nvPr/>
        </p:nvCxnSpPr>
        <p:spPr>
          <a:xfrm rot="5400000">
            <a:off x="8387263" y="5801524"/>
            <a:ext cx="195387" cy="300060"/>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0" name="Straight Connector 8"/>
          <p:cNvCxnSpPr>
            <a:stCxn id="84" idx="2"/>
            <a:endCxn id="92" idx="0"/>
          </p:cNvCxnSpPr>
          <p:nvPr/>
        </p:nvCxnSpPr>
        <p:spPr>
          <a:xfrm rot="16200000" flipH="1">
            <a:off x="8687323" y="5801524"/>
            <a:ext cx="195387" cy="300060"/>
          </a:xfrm>
          <a:prstGeom prst="bentConnector3">
            <a:avLst>
              <a:gd name="adj1" fmla="val 50000"/>
            </a:avLst>
          </a:prstGeom>
          <a:ln w="12700">
            <a:solidFill>
              <a:srgbClr val="808080"/>
            </a:solidFill>
          </a:ln>
        </p:spPr>
        <p:style>
          <a:lnRef idx="1">
            <a:schemeClr val="accent1"/>
          </a:lnRef>
          <a:fillRef idx="0">
            <a:schemeClr val="accent1"/>
          </a:fillRef>
          <a:effectRef idx="0">
            <a:schemeClr val="accent1"/>
          </a:effectRef>
          <a:fontRef idx="minor">
            <a:schemeClr val="tx1"/>
          </a:fontRef>
        </p:style>
      </p:cxnSp>
      <p:sp>
        <p:nvSpPr>
          <p:cNvPr id="55" name="object 3"/>
          <p:cNvSpPr txBox="1"/>
          <p:nvPr/>
        </p:nvSpPr>
        <p:spPr>
          <a:xfrm>
            <a:off x="2851176" y="1556423"/>
            <a:ext cx="6480022" cy="861774"/>
          </a:xfrm>
          <a:prstGeom prst="rect">
            <a:avLst/>
          </a:prstGeom>
        </p:spPr>
        <p:txBody>
          <a:bodyPr vert="horz" wrap="square" lIns="0" tIns="0" rIns="0" bIns="0" rtlCol="0">
            <a:spAutoFit/>
          </a:bodyPr>
          <a:lstStyle/>
          <a:p>
            <a:pPr algn="ctr">
              <a:lnSpc>
                <a:spcPct val="100000"/>
              </a:lnSpc>
            </a:pPr>
            <a:r>
              <a:rPr lang="en-US" sz="2800" spc="-20" dirty="0">
                <a:solidFill>
                  <a:srgbClr val="31859C"/>
                </a:solidFill>
                <a:latin typeface="+mj-lt"/>
                <a:cs typeface="Calibri"/>
              </a:rPr>
              <a:t>Predicting precipitation in Himalayas from elevation, slope and position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27285254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is-Theme-Blue">
  <a:themeElements>
    <a:clrScheme name="Custom 3">
      <a:dk1>
        <a:srgbClr val="000000"/>
      </a:dk1>
      <a:lt1>
        <a:srgbClr val="FFFFFF"/>
      </a:lt1>
      <a:dk2>
        <a:srgbClr val="454551"/>
      </a:dk2>
      <a:lt2>
        <a:srgbClr val="797979"/>
      </a:lt2>
      <a:accent1>
        <a:srgbClr val="EC138B"/>
      </a:accent1>
      <a:accent2>
        <a:srgbClr val="ED3167"/>
      </a:accent2>
      <a:accent3>
        <a:srgbClr val="359ED8"/>
      </a:accent3>
      <a:accent4>
        <a:srgbClr val="255E83"/>
      </a:accent4>
      <a:accent5>
        <a:srgbClr val="B7315B"/>
      </a:accent5>
      <a:accent6>
        <a:srgbClr val="253C6F"/>
      </a:accent6>
      <a:hlink>
        <a:srgbClr val="EC138B"/>
      </a:hlink>
      <a:folHlink>
        <a:srgbClr val="255E83"/>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txDef>
      <a:spPr/>
      <a:bodyPr vert="horz" wrap="square" lIns="0" tIns="30480" rIns="0" bIns="0" rtlCol="0">
        <a:spAutoFit/>
      </a:bodyPr>
      <a:lstStyle>
        <a:defPPr marL="12700" marR="5080" algn="l">
          <a:lnSpc>
            <a:spcPts val="3200"/>
          </a:lnSpc>
          <a:spcBef>
            <a:spcPts val="240"/>
          </a:spcBef>
          <a:defRPr sz="2700" dirty="0">
            <a:latin typeface="Arial"/>
            <a:cs typeface="Arial"/>
          </a:defRPr>
        </a:defPPr>
      </a:lstStyle>
    </a:txDef>
  </a:objectDefaults>
  <a:extraClrSchemeLst/>
  <a:extLst>
    <a:ext uri="{05A4C25C-085E-4340-85A3-A5531E510DB2}">
      <thm15:themeFamily xmlns:thm15="http://schemas.microsoft.com/office/thememl/2012/main" name="Metis-Theme-Blue" id="{BF2D2F3B-D2C2-CC4A-BE99-788119D99097}" vid="{35E1C0B5-C3CF-DC42-8870-638EE0616E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Metis-Theme-Blue</Template>
  <TotalTime>418</TotalTime>
  <Words>2277</Words>
  <Application>Microsoft Macintosh PowerPoint</Application>
  <PresentationFormat>Widescreen</PresentationFormat>
  <Paragraphs>903</Paragraphs>
  <Slides>45</Slides>
  <Notes>45</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45</vt:i4>
      </vt:variant>
    </vt:vector>
  </HeadingPairs>
  <TitlesOfParts>
    <vt:vector size="53" baseType="lpstr">
      <vt:lpstr>Arial</vt:lpstr>
      <vt:lpstr>ArialMT</vt:lpstr>
      <vt:lpstr>Calibri</vt:lpstr>
      <vt:lpstr>Gill Sans MT</vt:lpstr>
      <vt:lpstr>Helvetica</vt:lpstr>
      <vt:lpstr>Wingdings 3</vt:lpstr>
      <vt:lpstr>Metis-Theme-Blue</vt:lpstr>
      <vt:lpstr>think-cell Slide</vt:lpstr>
      <vt:lpstr>Decision Trees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May overﬁt. Prune.</vt:lpstr>
      <vt:lpstr>May overﬁt. Prune.</vt:lpstr>
      <vt:lpstr>May overﬁt. Prune.</vt:lpstr>
      <vt:lpstr>Better yet: Use ensemble methods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Sophia Ray</cp:lastModifiedBy>
  <cp:revision>66</cp:revision>
  <dcterms:created xsi:type="dcterms:W3CDTF">2014-12-23T12:23:07Z</dcterms:created>
  <dcterms:modified xsi:type="dcterms:W3CDTF">2018-11-20T21:53:36Z</dcterms:modified>
</cp:coreProperties>
</file>